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4"/>
  </p:sldMasterIdLst>
  <p:notesMasterIdLst>
    <p:notesMasterId r:id="rId49"/>
  </p:notesMasterIdLst>
  <p:sldIdLst>
    <p:sldId id="256" r:id="rId5"/>
    <p:sldId id="275" r:id="rId6"/>
    <p:sldId id="272" r:id="rId7"/>
    <p:sldId id="258" r:id="rId8"/>
    <p:sldId id="747" r:id="rId9"/>
    <p:sldId id="763" r:id="rId10"/>
    <p:sldId id="566" r:id="rId11"/>
    <p:sldId id="567" r:id="rId12"/>
    <p:sldId id="277" r:id="rId13"/>
    <p:sldId id="269" r:id="rId14"/>
    <p:sldId id="270" r:id="rId15"/>
    <p:sldId id="271" r:id="rId16"/>
    <p:sldId id="278" r:id="rId17"/>
    <p:sldId id="263" r:id="rId18"/>
    <p:sldId id="680" r:id="rId19"/>
    <p:sldId id="681" r:id="rId20"/>
    <p:sldId id="685" r:id="rId21"/>
    <p:sldId id="686" r:id="rId22"/>
    <p:sldId id="687" r:id="rId23"/>
    <p:sldId id="688" r:id="rId24"/>
    <p:sldId id="689" r:id="rId25"/>
    <p:sldId id="573" r:id="rId26"/>
    <p:sldId id="273" r:id="rId27"/>
    <p:sldId id="274" r:id="rId28"/>
    <p:sldId id="352" r:id="rId29"/>
    <p:sldId id="564" r:id="rId30"/>
    <p:sldId id="692" r:id="rId31"/>
    <p:sldId id="693" r:id="rId32"/>
    <p:sldId id="694" r:id="rId33"/>
    <p:sldId id="691" r:id="rId34"/>
    <p:sldId id="700" r:id="rId35"/>
    <p:sldId id="284" r:id="rId36"/>
    <p:sldId id="565" r:id="rId37"/>
    <p:sldId id="690" r:id="rId38"/>
    <p:sldId id="695" r:id="rId39"/>
    <p:sldId id="762" r:id="rId40"/>
    <p:sldId id="696" r:id="rId41"/>
    <p:sldId id="761" r:id="rId42"/>
    <p:sldId id="697" r:id="rId43"/>
    <p:sldId id="698" r:id="rId44"/>
    <p:sldId id="266" r:id="rId45"/>
    <p:sldId id="699" r:id="rId46"/>
    <p:sldId id="764" r:id="rId47"/>
    <p:sldId id="766" r:id="rId48"/>
  </p:sldIdLst>
  <p:sldSz cx="12192000" cy="6858000"/>
  <p:notesSz cx="6858000" cy="9144000"/>
  <p:defaultTex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6C1A12CA-A84F-4099-A360-F4EDEEA7A2E9}">
          <p14:sldIdLst>
            <p14:sldId id="256"/>
            <p14:sldId id="275"/>
            <p14:sldId id="272"/>
          </p14:sldIdLst>
        </p14:section>
        <p14:section name="Human baselines" id="{B6DFD631-F633-4009-ACD5-CEB20D3D507B}">
          <p14:sldIdLst>
            <p14:sldId id="258"/>
            <p14:sldId id="747"/>
            <p14:sldId id="763"/>
            <p14:sldId id="566"/>
            <p14:sldId id="567"/>
            <p14:sldId id="277"/>
            <p14:sldId id="269"/>
            <p14:sldId id="270"/>
            <p14:sldId id="271"/>
            <p14:sldId id="278"/>
          </p14:sldIdLst>
        </p14:section>
        <p14:section name="Alternatives to Few-shot" id="{8B454E03-62BA-4567-8B6E-C125EB2AE450}">
          <p14:sldIdLst>
            <p14:sldId id="263"/>
            <p14:sldId id="680"/>
            <p14:sldId id="681"/>
            <p14:sldId id="685"/>
            <p14:sldId id="686"/>
            <p14:sldId id="687"/>
            <p14:sldId id="688"/>
            <p14:sldId id="689"/>
            <p14:sldId id="573"/>
          </p14:sldIdLst>
        </p14:section>
        <p14:section name="Examples" id="{D39D93FC-C684-4170-95F1-17C93960696B}">
          <p14:sldIdLst>
            <p14:sldId id="273"/>
            <p14:sldId id="274"/>
            <p14:sldId id="352"/>
            <p14:sldId id="564"/>
            <p14:sldId id="692"/>
            <p14:sldId id="693"/>
            <p14:sldId id="694"/>
            <p14:sldId id="691"/>
            <p14:sldId id="700"/>
            <p14:sldId id="284"/>
          </p14:sldIdLst>
        </p14:section>
        <p14:section name="Miscellaneous" id="{80303A9A-19A3-DC43-97D5-9861A34492B5}">
          <p14:sldIdLst>
            <p14:sldId id="565"/>
            <p14:sldId id="690"/>
            <p14:sldId id="695"/>
            <p14:sldId id="762"/>
            <p14:sldId id="696"/>
            <p14:sldId id="761"/>
            <p14:sldId id="697"/>
            <p14:sldId id="698"/>
            <p14:sldId id="266"/>
            <p14:sldId id="699"/>
          </p14:sldIdLst>
        </p14:section>
        <p14:section name="Wrap-Up" id="{8AC86525-76A9-DB4F-8AB6-FFA2671A6392}">
          <p14:sldIdLst>
            <p14:sldId id="764"/>
            <p14:sldId id="7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3BE1D5-B6B7-4955-B1BB-A14BFC4CEBB0}" v="706" dt="2020-10-19T21:32:04.735"/>
    <p1510:client id="{7382C1A3-D3D5-3A4D-9CB5-F881BE82CF96}" v="9499" dt="2020-10-20T15:59:57.015"/>
    <p1510:client id="{7D7B7BFC-A03B-4763-AE10-F59DF759D798}" v="19" dt="2020-10-19T22:13:07.155"/>
    <p1510:client id="{BB6989CE-B185-4A10-8B48-B27E419CB384}" v="39" dt="2020-10-20T15:53:19.234"/>
    <p1510:client id="{E1D40317-C4F4-7F4B-9B97-CE743CA94D51}" v="259" dt="2020-10-20T00:02:31.3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51"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w, Zachary D" userId="84f9e1ae-642e-414f-87a5-1906921f3d4f" providerId="ADAL" clId="{90AE7B02-300A-457E-A6D5-63399DA101C2}"/>
    <pc:docChg chg="custSel modSld">
      <pc:chgData name="New, Zachary D" userId="84f9e1ae-642e-414f-87a5-1906921f3d4f" providerId="ADAL" clId="{90AE7B02-300A-457E-A6D5-63399DA101C2}" dt="2020-10-07T21:32:23.698" v="189" actId="20577"/>
      <pc:docMkLst>
        <pc:docMk/>
      </pc:docMkLst>
      <pc:sldChg chg="modNotesTx">
        <pc:chgData name="New, Zachary D" userId="84f9e1ae-642e-414f-87a5-1906921f3d4f" providerId="ADAL" clId="{90AE7B02-300A-457E-A6D5-63399DA101C2}" dt="2020-10-07T21:32:05.820" v="166" actId="20577"/>
        <pc:sldMkLst>
          <pc:docMk/>
          <pc:sldMk cId="1176997550" sldId="263"/>
        </pc:sldMkLst>
      </pc:sldChg>
      <pc:sldChg chg="modNotesTx">
        <pc:chgData name="New, Zachary D" userId="84f9e1ae-642e-414f-87a5-1906921f3d4f" providerId="ADAL" clId="{90AE7B02-300A-457E-A6D5-63399DA101C2}" dt="2020-10-07T21:32:23.698" v="189" actId="20577"/>
        <pc:sldMkLst>
          <pc:docMk/>
          <pc:sldMk cId="4216814688" sldId="265"/>
        </pc:sldMkLst>
      </pc:sldChg>
    </pc:docChg>
  </pc:docChgLst>
  <pc:docChgLst>
    <pc:chgData clId="Web-{7D7B7BFC-A03B-4763-AE10-F59DF759D798}"/>
    <pc:docChg chg="modSld">
      <pc:chgData name="" userId="" providerId="" clId="Web-{7D7B7BFC-A03B-4763-AE10-F59DF759D798}" dt="2020-10-19T22:13:05.687" v="17" actId="20577"/>
      <pc:docMkLst>
        <pc:docMk/>
      </pc:docMkLst>
      <pc:sldChg chg="modSp">
        <pc:chgData name="" userId="" providerId="" clId="Web-{7D7B7BFC-A03B-4763-AE10-F59DF759D798}" dt="2020-10-19T22:13:05.687" v="17" actId="20577"/>
        <pc:sldMkLst>
          <pc:docMk/>
          <pc:sldMk cId="1708092347" sldId="695"/>
        </pc:sldMkLst>
        <pc:spChg chg="mod">
          <ac:chgData name="" userId="" providerId="" clId="Web-{7D7B7BFC-A03B-4763-AE10-F59DF759D798}" dt="2020-10-19T22:13:05.687" v="17" actId="20577"/>
          <ac:spMkLst>
            <pc:docMk/>
            <pc:sldMk cId="1708092347" sldId="695"/>
            <ac:spMk id="3" creationId="{D88817F0-0C8B-4D65-A819-FB90AE571859}"/>
          </ac:spMkLst>
        </pc:spChg>
      </pc:sldChg>
    </pc:docChg>
  </pc:docChgLst>
  <pc:docChgLst>
    <pc:chgData name="Duskin, Kayla R" userId="ce1e322b-9e59-435d-a907-bab1c1d9fd1a" providerId="ADAL" clId="{E1D40317-C4F4-7F4B-9B97-CE743CA94D51}"/>
    <pc:docChg chg="addSld modSld">
      <pc:chgData name="Duskin, Kayla R" userId="ce1e322b-9e59-435d-a907-bab1c1d9fd1a" providerId="ADAL" clId="{E1D40317-C4F4-7F4B-9B97-CE743CA94D51}" dt="2020-10-20T00:02:31.363" v="256" actId="20577"/>
      <pc:docMkLst>
        <pc:docMk/>
      </pc:docMkLst>
      <pc:sldChg chg="modSp add mod">
        <pc:chgData name="Duskin, Kayla R" userId="ce1e322b-9e59-435d-a907-bab1c1d9fd1a" providerId="ADAL" clId="{E1D40317-C4F4-7F4B-9B97-CE743CA94D51}" dt="2020-10-19T16:20:05.735" v="5" actId="14100"/>
        <pc:sldMkLst>
          <pc:docMk/>
          <pc:sldMk cId="362572019" sldId="690"/>
        </pc:sldMkLst>
        <pc:spChg chg="mod">
          <ac:chgData name="Duskin, Kayla R" userId="ce1e322b-9e59-435d-a907-bab1c1d9fd1a" providerId="ADAL" clId="{E1D40317-C4F4-7F4B-9B97-CE743CA94D51}" dt="2020-10-19T16:19:33.362" v="4" actId="20577"/>
          <ac:spMkLst>
            <pc:docMk/>
            <pc:sldMk cId="362572019" sldId="690"/>
            <ac:spMk id="2" creationId="{DF2A7E22-D8F8-9746-B507-89ECC0E66F54}"/>
          </ac:spMkLst>
        </pc:spChg>
        <pc:spChg chg="mod">
          <ac:chgData name="Duskin, Kayla R" userId="ce1e322b-9e59-435d-a907-bab1c1d9fd1a" providerId="ADAL" clId="{E1D40317-C4F4-7F4B-9B97-CE743CA94D51}" dt="2020-10-19T16:20:05.735" v="5" actId="14100"/>
          <ac:spMkLst>
            <pc:docMk/>
            <pc:sldMk cId="362572019" sldId="690"/>
            <ac:spMk id="3" creationId="{50415E41-B0CE-7147-B85B-44ADEB0A07E6}"/>
          </ac:spMkLst>
        </pc:spChg>
      </pc:sldChg>
      <pc:sldChg chg="modSp add mod">
        <pc:chgData name="Duskin, Kayla R" userId="ce1e322b-9e59-435d-a907-bab1c1d9fd1a" providerId="ADAL" clId="{E1D40317-C4F4-7F4B-9B97-CE743CA94D51}" dt="2020-10-20T00:02:31.363" v="256" actId="20577"/>
        <pc:sldMkLst>
          <pc:docMk/>
          <pc:sldMk cId="1561771557" sldId="697"/>
        </pc:sldMkLst>
        <pc:spChg chg="mod">
          <ac:chgData name="Duskin, Kayla R" userId="ce1e322b-9e59-435d-a907-bab1c1d9fd1a" providerId="ADAL" clId="{E1D40317-C4F4-7F4B-9B97-CE743CA94D51}" dt="2020-10-20T00:02:31.363" v="256" actId="20577"/>
          <ac:spMkLst>
            <pc:docMk/>
            <pc:sldMk cId="1561771557" sldId="697"/>
            <ac:spMk id="4" creationId="{28EAD3C7-10D3-0949-8963-254DC0589F44}"/>
          </ac:spMkLst>
        </pc:spChg>
        <pc:spChg chg="mod">
          <ac:chgData name="Duskin, Kayla R" userId="ce1e322b-9e59-435d-a907-bab1c1d9fd1a" providerId="ADAL" clId="{E1D40317-C4F4-7F4B-9B97-CE743CA94D51}" dt="2020-10-20T00:02:20.822" v="229" actId="1076"/>
          <ac:spMkLst>
            <pc:docMk/>
            <pc:sldMk cId="1561771557" sldId="697"/>
            <ac:spMk id="6" creationId="{FBC64FCC-60C9-144F-8C74-9F12BFD916D4}"/>
          </ac:spMkLst>
        </pc:spChg>
      </pc:sldChg>
    </pc:docChg>
  </pc:docChgLst>
  <pc:docChgLst>
    <pc:chgData name="Phillips, Lauren A" userId="60dcda39-1998-4879-9764-e6268f813aa3" providerId="ADAL" clId="{7382C1A3-D3D5-3A4D-9CB5-F881BE82CF96}"/>
    <pc:docChg chg="undo custSel addSld delSld modSld sldOrd addSection delSection modSection">
      <pc:chgData name="Phillips, Lauren A" userId="60dcda39-1998-4879-9764-e6268f813aa3" providerId="ADAL" clId="{7382C1A3-D3D5-3A4D-9CB5-F881BE82CF96}" dt="2020-10-20T15:59:57.016" v="17484" actId="2696"/>
      <pc:docMkLst>
        <pc:docMk/>
      </pc:docMkLst>
      <pc:sldChg chg="modSp mod">
        <pc:chgData name="Phillips, Lauren A" userId="60dcda39-1998-4879-9764-e6268f813aa3" providerId="ADAL" clId="{7382C1A3-D3D5-3A4D-9CB5-F881BE82CF96}" dt="2020-10-20T15:31:22.045" v="14196" actId="20577"/>
        <pc:sldMkLst>
          <pc:docMk/>
          <pc:sldMk cId="109857222" sldId="256"/>
        </pc:sldMkLst>
        <pc:spChg chg="mod">
          <ac:chgData name="Phillips, Lauren A" userId="60dcda39-1998-4879-9764-e6268f813aa3" providerId="ADAL" clId="{7382C1A3-D3D5-3A4D-9CB5-F881BE82CF96}" dt="2020-10-20T15:31:22.045" v="14196" actId="20577"/>
          <ac:spMkLst>
            <pc:docMk/>
            <pc:sldMk cId="109857222" sldId="256"/>
            <ac:spMk id="2" creationId="{00000000-0000-0000-0000-000000000000}"/>
          </ac:spMkLst>
        </pc:spChg>
      </pc:sldChg>
      <pc:sldChg chg="del">
        <pc:chgData name="Phillips, Lauren A" userId="60dcda39-1998-4879-9764-e6268f813aa3" providerId="ADAL" clId="{7382C1A3-D3D5-3A4D-9CB5-F881BE82CF96}" dt="2020-10-18T21:34:01.717" v="2899" actId="2696"/>
        <pc:sldMkLst>
          <pc:docMk/>
          <pc:sldMk cId="2325353487" sldId="262"/>
        </pc:sldMkLst>
      </pc:sldChg>
      <pc:sldChg chg="add del">
        <pc:chgData name="Phillips, Lauren A" userId="60dcda39-1998-4879-9764-e6268f813aa3" providerId="ADAL" clId="{7382C1A3-D3D5-3A4D-9CB5-F881BE82CF96}" dt="2020-10-20T02:35:14.327" v="11062" actId="2696"/>
        <pc:sldMkLst>
          <pc:docMk/>
          <pc:sldMk cId="1643126504" sldId="264"/>
        </pc:sldMkLst>
      </pc:sldChg>
      <pc:sldChg chg="modSp del mod">
        <pc:chgData name="Phillips, Lauren A" userId="60dcda39-1998-4879-9764-e6268f813aa3" providerId="ADAL" clId="{7382C1A3-D3D5-3A4D-9CB5-F881BE82CF96}" dt="2020-10-20T06:35:25.862" v="13177" actId="2696"/>
        <pc:sldMkLst>
          <pc:docMk/>
          <pc:sldMk cId="4216814688" sldId="265"/>
        </pc:sldMkLst>
        <pc:spChg chg="mod">
          <ac:chgData name="Phillips, Lauren A" userId="60dcda39-1998-4879-9764-e6268f813aa3" providerId="ADAL" clId="{7382C1A3-D3D5-3A4D-9CB5-F881BE82CF96}" dt="2020-10-15T18:29:12.180" v="904" actId="20577"/>
          <ac:spMkLst>
            <pc:docMk/>
            <pc:sldMk cId="4216814688" sldId="265"/>
            <ac:spMk id="3" creationId="{7B143BA8-332E-4559-AFEF-11C8726DADF0}"/>
          </ac:spMkLst>
        </pc:spChg>
      </pc:sldChg>
      <pc:sldChg chg="add">
        <pc:chgData name="Phillips, Lauren A" userId="60dcda39-1998-4879-9764-e6268f813aa3" providerId="ADAL" clId="{7382C1A3-D3D5-3A4D-9CB5-F881BE82CF96}" dt="2020-10-20T02:35:07.766" v="11061"/>
        <pc:sldMkLst>
          <pc:docMk/>
          <pc:sldMk cId="880486027" sldId="266"/>
        </pc:sldMkLst>
      </pc:sldChg>
      <pc:sldChg chg="add">
        <pc:chgData name="Phillips, Lauren A" userId="60dcda39-1998-4879-9764-e6268f813aa3" providerId="ADAL" clId="{7382C1A3-D3D5-3A4D-9CB5-F881BE82CF96}" dt="2020-10-15T18:16:26.689" v="1"/>
        <pc:sldMkLst>
          <pc:docMk/>
          <pc:sldMk cId="2416185385" sldId="269"/>
        </pc:sldMkLst>
      </pc:sldChg>
      <pc:sldChg chg="modSp add mod">
        <pc:chgData name="Phillips, Lauren A" userId="60dcda39-1998-4879-9764-e6268f813aa3" providerId="ADAL" clId="{7382C1A3-D3D5-3A4D-9CB5-F881BE82CF96}" dt="2020-10-15T18:20:34.272" v="693" actId="20577"/>
        <pc:sldMkLst>
          <pc:docMk/>
          <pc:sldMk cId="2272793367" sldId="270"/>
        </pc:sldMkLst>
        <pc:spChg chg="mod">
          <ac:chgData name="Phillips, Lauren A" userId="60dcda39-1998-4879-9764-e6268f813aa3" providerId="ADAL" clId="{7382C1A3-D3D5-3A4D-9CB5-F881BE82CF96}" dt="2020-10-15T18:20:34.272" v="693" actId="20577"/>
          <ac:spMkLst>
            <pc:docMk/>
            <pc:sldMk cId="2272793367" sldId="270"/>
            <ac:spMk id="4" creationId="{93D4DFE0-A1BE-8D42-B8D4-C4417397F078}"/>
          </ac:spMkLst>
        </pc:spChg>
        <pc:graphicFrameChg chg="modGraphic">
          <ac:chgData name="Phillips, Lauren A" userId="60dcda39-1998-4879-9764-e6268f813aa3" providerId="ADAL" clId="{7382C1A3-D3D5-3A4D-9CB5-F881BE82CF96}" dt="2020-10-15T18:19:52.739" v="622" actId="20577"/>
          <ac:graphicFrameMkLst>
            <pc:docMk/>
            <pc:sldMk cId="2272793367" sldId="270"/>
            <ac:graphicFrameMk id="6" creationId="{A895B458-391D-204E-B8A7-1D0CE14D5446}"/>
          </ac:graphicFrameMkLst>
        </pc:graphicFrameChg>
      </pc:sldChg>
      <pc:sldChg chg="add">
        <pc:chgData name="Phillips, Lauren A" userId="60dcda39-1998-4879-9764-e6268f813aa3" providerId="ADAL" clId="{7382C1A3-D3D5-3A4D-9CB5-F881BE82CF96}" dt="2020-10-15T18:16:26.689" v="1"/>
        <pc:sldMkLst>
          <pc:docMk/>
          <pc:sldMk cId="394869465" sldId="271"/>
        </pc:sldMkLst>
      </pc:sldChg>
      <pc:sldChg chg="modSp mod">
        <pc:chgData name="Phillips, Lauren A" userId="60dcda39-1998-4879-9764-e6268f813aa3" providerId="ADAL" clId="{7382C1A3-D3D5-3A4D-9CB5-F881BE82CF96}" dt="2020-10-20T15:32:25.113" v="14332" actId="20577"/>
        <pc:sldMkLst>
          <pc:docMk/>
          <pc:sldMk cId="2905252068" sldId="272"/>
        </pc:sldMkLst>
        <pc:spChg chg="mod">
          <ac:chgData name="Phillips, Lauren A" userId="60dcda39-1998-4879-9764-e6268f813aa3" providerId="ADAL" clId="{7382C1A3-D3D5-3A4D-9CB5-F881BE82CF96}" dt="2020-10-20T15:32:25.113" v="14332" actId="20577"/>
          <ac:spMkLst>
            <pc:docMk/>
            <pc:sldMk cId="2905252068" sldId="272"/>
            <ac:spMk id="3" creationId="{791EE29D-9DD7-4A2B-8C2E-988E0AED8CFE}"/>
          </ac:spMkLst>
        </pc:spChg>
      </pc:sldChg>
      <pc:sldChg chg="modSp mod">
        <pc:chgData name="Phillips, Lauren A" userId="60dcda39-1998-4879-9764-e6268f813aa3" providerId="ADAL" clId="{7382C1A3-D3D5-3A4D-9CB5-F881BE82CF96}" dt="2020-10-20T06:43:25.573" v="14150" actId="20577"/>
        <pc:sldMkLst>
          <pc:docMk/>
          <pc:sldMk cId="1367668032" sldId="273"/>
        </pc:sldMkLst>
        <pc:spChg chg="mod">
          <ac:chgData name="Phillips, Lauren A" userId="60dcda39-1998-4879-9764-e6268f813aa3" providerId="ADAL" clId="{7382C1A3-D3D5-3A4D-9CB5-F881BE82CF96}" dt="2020-10-20T06:43:25.573" v="14150" actId="20577"/>
          <ac:spMkLst>
            <pc:docMk/>
            <pc:sldMk cId="1367668032" sldId="273"/>
            <ac:spMk id="2" creationId="{00000000-0000-0000-0000-000000000000}"/>
          </ac:spMkLst>
        </pc:spChg>
      </pc:sldChg>
      <pc:sldChg chg="modSp mod">
        <pc:chgData name="Phillips, Lauren A" userId="60dcda39-1998-4879-9764-e6268f813aa3" providerId="ADAL" clId="{7382C1A3-D3D5-3A4D-9CB5-F881BE82CF96}" dt="2020-10-19T19:16:50.394" v="7518" actId="20577"/>
        <pc:sldMkLst>
          <pc:docMk/>
          <pc:sldMk cId="698844651" sldId="274"/>
        </pc:sldMkLst>
        <pc:spChg chg="mod">
          <ac:chgData name="Phillips, Lauren A" userId="60dcda39-1998-4879-9764-e6268f813aa3" providerId="ADAL" clId="{7382C1A3-D3D5-3A4D-9CB5-F881BE82CF96}" dt="2020-10-19T19:14:12.803" v="6965" actId="20577"/>
          <ac:spMkLst>
            <pc:docMk/>
            <pc:sldMk cId="698844651" sldId="274"/>
            <ac:spMk id="2" creationId="{9BD936AB-04D5-4129-9896-8B8A34116DB3}"/>
          </ac:spMkLst>
        </pc:spChg>
        <pc:spChg chg="mod">
          <ac:chgData name="Phillips, Lauren A" userId="60dcda39-1998-4879-9764-e6268f813aa3" providerId="ADAL" clId="{7382C1A3-D3D5-3A4D-9CB5-F881BE82CF96}" dt="2020-10-19T19:16:50.394" v="7518" actId="20577"/>
          <ac:spMkLst>
            <pc:docMk/>
            <pc:sldMk cId="698844651" sldId="274"/>
            <ac:spMk id="4" creationId="{8E8FA142-F6E3-4E85-B8CC-DD74D6955DA8}"/>
          </ac:spMkLst>
        </pc:spChg>
      </pc:sldChg>
      <pc:sldChg chg="modSp mod">
        <pc:chgData name="Phillips, Lauren A" userId="60dcda39-1998-4879-9764-e6268f813aa3" providerId="ADAL" clId="{7382C1A3-D3D5-3A4D-9CB5-F881BE82CF96}" dt="2020-10-19T19:12:27.855" v="6703" actId="20577"/>
        <pc:sldMkLst>
          <pc:docMk/>
          <pc:sldMk cId="1369594521" sldId="275"/>
        </pc:sldMkLst>
        <pc:spChg chg="mod">
          <ac:chgData name="Phillips, Lauren A" userId="60dcda39-1998-4879-9764-e6268f813aa3" providerId="ADAL" clId="{7382C1A3-D3D5-3A4D-9CB5-F881BE82CF96}" dt="2020-10-19T19:12:27.855" v="6703" actId="20577"/>
          <ac:spMkLst>
            <pc:docMk/>
            <pc:sldMk cId="1369594521" sldId="275"/>
            <ac:spMk id="3" creationId="{5043500F-B9E6-8444-9341-391D0F802117}"/>
          </ac:spMkLst>
        </pc:spChg>
      </pc:sldChg>
      <pc:sldChg chg="modSp add del mod">
        <pc:chgData name="Phillips, Lauren A" userId="60dcda39-1998-4879-9764-e6268f813aa3" providerId="ADAL" clId="{7382C1A3-D3D5-3A4D-9CB5-F881BE82CF96}" dt="2020-10-15T18:17:02.428" v="30" actId="2696"/>
        <pc:sldMkLst>
          <pc:docMk/>
          <pc:sldMk cId="385870348" sldId="276"/>
        </pc:sldMkLst>
        <pc:spChg chg="mod">
          <ac:chgData name="Phillips, Lauren A" userId="60dcda39-1998-4879-9764-e6268f813aa3" providerId="ADAL" clId="{7382C1A3-D3D5-3A4D-9CB5-F881BE82CF96}" dt="2020-10-15T18:16:59.209" v="29" actId="20577"/>
          <ac:spMkLst>
            <pc:docMk/>
            <pc:sldMk cId="385870348" sldId="276"/>
            <ac:spMk id="2" creationId="{E1385614-A51B-814F-AA65-64A2CE681E11}"/>
          </ac:spMkLst>
        </pc:spChg>
      </pc:sldChg>
      <pc:sldChg chg="modSp add mod">
        <pc:chgData name="Phillips, Lauren A" userId="60dcda39-1998-4879-9764-e6268f813aa3" providerId="ADAL" clId="{7382C1A3-D3D5-3A4D-9CB5-F881BE82CF96}" dt="2020-10-20T15:34:40.960" v="14505" actId="20577"/>
        <pc:sldMkLst>
          <pc:docMk/>
          <pc:sldMk cId="3177222228" sldId="277"/>
        </pc:sldMkLst>
        <pc:spChg chg="mod">
          <ac:chgData name="Phillips, Lauren A" userId="60dcda39-1998-4879-9764-e6268f813aa3" providerId="ADAL" clId="{7382C1A3-D3D5-3A4D-9CB5-F881BE82CF96}" dt="2020-10-15T18:17:12.513" v="59" actId="20577"/>
          <ac:spMkLst>
            <pc:docMk/>
            <pc:sldMk cId="3177222228" sldId="277"/>
            <ac:spMk id="3" creationId="{6D50AF6E-CF6A-429E-A4B2-32D2D767B73B}"/>
          </ac:spMkLst>
        </pc:spChg>
        <pc:spChg chg="mod">
          <ac:chgData name="Phillips, Lauren A" userId="60dcda39-1998-4879-9764-e6268f813aa3" providerId="ADAL" clId="{7382C1A3-D3D5-3A4D-9CB5-F881BE82CF96}" dt="2020-10-20T15:34:40.960" v="14505" actId="20577"/>
          <ac:spMkLst>
            <pc:docMk/>
            <pc:sldMk cId="3177222228" sldId="277"/>
            <ac:spMk id="4" creationId="{2DEBCC4A-09A3-46FA-94B8-812D5A6C188D}"/>
          </ac:spMkLst>
        </pc:spChg>
      </pc:sldChg>
      <pc:sldChg chg="add">
        <pc:chgData name="Phillips, Lauren A" userId="60dcda39-1998-4879-9764-e6268f813aa3" providerId="ADAL" clId="{7382C1A3-D3D5-3A4D-9CB5-F881BE82CF96}" dt="2020-10-15T18:16:26.689" v="1"/>
        <pc:sldMkLst>
          <pc:docMk/>
          <pc:sldMk cId="3073380299" sldId="278"/>
        </pc:sldMkLst>
      </pc:sldChg>
      <pc:sldChg chg="add del">
        <pc:chgData name="Phillips, Lauren A" userId="60dcda39-1998-4879-9764-e6268f813aa3" providerId="ADAL" clId="{7382C1A3-D3D5-3A4D-9CB5-F881BE82CF96}" dt="2020-10-20T06:36:22.053" v="13184" actId="2696"/>
        <pc:sldMkLst>
          <pc:docMk/>
          <pc:sldMk cId="473769516" sldId="284"/>
        </pc:sldMkLst>
      </pc:sldChg>
      <pc:sldChg chg="add del">
        <pc:chgData name="Phillips, Lauren A" userId="60dcda39-1998-4879-9764-e6268f813aa3" providerId="ADAL" clId="{7382C1A3-D3D5-3A4D-9CB5-F881BE82CF96}" dt="2020-10-20T06:35:15.474" v="13174" actId="2696"/>
        <pc:sldMkLst>
          <pc:docMk/>
          <pc:sldMk cId="1151214249" sldId="284"/>
        </pc:sldMkLst>
      </pc:sldChg>
      <pc:sldChg chg="modSp add mod modShow">
        <pc:chgData name="Phillips, Lauren A" userId="60dcda39-1998-4879-9764-e6268f813aa3" providerId="ADAL" clId="{7382C1A3-D3D5-3A4D-9CB5-F881BE82CF96}" dt="2020-10-20T06:41:42.720" v="14095" actId="1036"/>
        <pc:sldMkLst>
          <pc:docMk/>
          <pc:sldMk cId="1551772313" sldId="284"/>
        </pc:sldMkLst>
        <pc:spChg chg="mod">
          <ac:chgData name="Phillips, Lauren A" userId="60dcda39-1998-4879-9764-e6268f813aa3" providerId="ADAL" clId="{7382C1A3-D3D5-3A4D-9CB5-F881BE82CF96}" dt="2020-10-20T06:37:15.347" v="13271" actId="20577"/>
          <ac:spMkLst>
            <pc:docMk/>
            <pc:sldMk cId="1551772313" sldId="284"/>
            <ac:spMk id="2" creationId="{47FBB0DA-9D8A-43A2-8C2E-FC5ABC78C5B9}"/>
          </ac:spMkLst>
        </pc:spChg>
        <pc:spChg chg="mod">
          <ac:chgData name="Phillips, Lauren A" userId="60dcda39-1998-4879-9764-e6268f813aa3" providerId="ADAL" clId="{7382C1A3-D3D5-3A4D-9CB5-F881BE82CF96}" dt="2020-10-20T06:41:38.397" v="14088" actId="20577"/>
          <ac:spMkLst>
            <pc:docMk/>
            <pc:sldMk cId="1551772313" sldId="284"/>
            <ac:spMk id="3" creationId="{ACE69555-A924-47A7-9EE0-C6DA2C213B13}"/>
          </ac:spMkLst>
        </pc:spChg>
        <pc:graphicFrameChg chg="mod modGraphic">
          <ac:chgData name="Phillips, Lauren A" userId="60dcda39-1998-4879-9764-e6268f813aa3" providerId="ADAL" clId="{7382C1A3-D3D5-3A4D-9CB5-F881BE82CF96}" dt="2020-10-20T06:41:42.720" v="14095" actId="1036"/>
          <ac:graphicFrameMkLst>
            <pc:docMk/>
            <pc:sldMk cId="1551772313" sldId="284"/>
            <ac:graphicFrameMk id="4" creationId="{804A1186-9ACB-4746-ACA3-596BA64276B4}"/>
          </ac:graphicFrameMkLst>
        </pc:graphicFrameChg>
      </pc:sldChg>
      <pc:sldChg chg="add del">
        <pc:chgData name="Phillips, Lauren A" userId="60dcda39-1998-4879-9764-e6268f813aa3" providerId="ADAL" clId="{7382C1A3-D3D5-3A4D-9CB5-F881BE82CF96}" dt="2020-10-20T06:45:32.966" v="14155" actId="2696"/>
        <pc:sldMkLst>
          <pc:docMk/>
          <pc:sldMk cId="1648934017" sldId="285"/>
        </pc:sldMkLst>
      </pc:sldChg>
      <pc:sldChg chg="add del">
        <pc:chgData name="Phillips, Lauren A" userId="60dcda39-1998-4879-9764-e6268f813aa3" providerId="ADAL" clId="{7382C1A3-D3D5-3A4D-9CB5-F881BE82CF96}" dt="2020-10-20T06:42:41.913" v="14109" actId="2696"/>
        <pc:sldMkLst>
          <pc:docMk/>
          <pc:sldMk cId="2173784603" sldId="285"/>
        </pc:sldMkLst>
      </pc:sldChg>
      <pc:sldChg chg="add del">
        <pc:chgData name="Phillips, Lauren A" userId="60dcda39-1998-4879-9764-e6268f813aa3" providerId="ADAL" clId="{7382C1A3-D3D5-3A4D-9CB5-F881BE82CF96}" dt="2020-10-20T06:35:15.471" v="13173" actId="2696"/>
        <pc:sldMkLst>
          <pc:docMk/>
          <pc:sldMk cId="3138823726" sldId="285"/>
        </pc:sldMkLst>
      </pc:sldChg>
      <pc:sldChg chg="add del">
        <pc:chgData name="Phillips, Lauren A" userId="60dcda39-1998-4879-9764-e6268f813aa3" providerId="ADAL" clId="{7382C1A3-D3D5-3A4D-9CB5-F881BE82CF96}" dt="2020-10-20T06:43:55.624" v="14152" actId="2696"/>
        <pc:sldMkLst>
          <pc:docMk/>
          <pc:sldMk cId="4239462425" sldId="285"/>
        </pc:sldMkLst>
      </pc:sldChg>
      <pc:sldChg chg="add del">
        <pc:chgData name="Phillips, Lauren A" userId="60dcda39-1998-4879-9764-e6268f813aa3" providerId="ADAL" clId="{7382C1A3-D3D5-3A4D-9CB5-F881BE82CF96}" dt="2020-10-19T19:17:01.890" v="7519" actId="2696"/>
        <pc:sldMkLst>
          <pc:docMk/>
          <pc:sldMk cId="2273801672" sldId="352"/>
        </pc:sldMkLst>
      </pc:sldChg>
      <pc:sldChg chg="add modNotesTx">
        <pc:chgData name="Phillips, Lauren A" userId="60dcda39-1998-4879-9764-e6268f813aa3" providerId="ADAL" clId="{7382C1A3-D3D5-3A4D-9CB5-F881BE82CF96}" dt="2020-10-20T15:39:24.598" v="14898" actId="20577"/>
        <pc:sldMkLst>
          <pc:docMk/>
          <pc:sldMk cId="3575439958" sldId="352"/>
        </pc:sldMkLst>
      </pc:sldChg>
      <pc:sldChg chg="modSp add mod modNotesTx">
        <pc:chgData name="Phillips, Lauren A" userId="60dcda39-1998-4879-9764-e6268f813aa3" providerId="ADAL" clId="{7382C1A3-D3D5-3A4D-9CB5-F881BE82CF96}" dt="2020-10-20T15:39:20.080" v="14897" actId="20577"/>
        <pc:sldMkLst>
          <pc:docMk/>
          <pc:sldMk cId="942521877" sldId="564"/>
        </pc:sldMkLst>
        <pc:spChg chg="mod">
          <ac:chgData name="Phillips, Lauren A" userId="60dcda39-1998-4879-9764-e6268f813aa3" providerId="ADAL" clId="{7382C1A3-D3D5-3A4D-9CB5-F881BE82CF96}" dt="2020-10-19T19:17:35.855" v="7561" actId="20577"/>
          <ac:spMkLst>
            <pc:docMk/>
            <pc:sldMk cId="942521877" sldId="564"/>
            <ac:spMk id="2" creationId="{5AF660F1-74ED-C841-88FD-F765D4AE6AD4}"/>
          </ac:spMkLst>
        </pc:spChg>
        <pc:spChg chg="mod">
          <ac:chgData name="Phillips, Lauren A" userId="60dcda39-1998-4879-9764-e6268f813aa3" providerId="ADAL" clId="{7382C1A3-D3D5-3A4D-9CB5-F881BE82CF96}" dt="2020-10-20T15:39:13.285" v="14896" actId="6549"/>
          <ac:spMkLst>
            <pc:docMk/>
            <pc:sldMk cId="942521877" sldId="564"/>
            <ac:spMk id="3" creationId="{AEFDBF90-D6D2-4242-A39B-163B07424B6D}"/>
          </ac:spMkLst>
        </pc:spChg>
      </pc:sldChg>
      <pc:sldChg chg="add del">
        <pc:chgData name="Phillips, Lauren A" userId="60dcda39-1998-4879-9764-e6268f813aa3" providerId="ADAL" clId="{7382C1A3-D3D5-3A4D-9CB5-F881BE82CF96}" dt="2020-10-19T19:17:05.469" v="7521" actId="2696"/>
        <pc:sldMkLst>
          <pc:docMk/>
          <pc:sldMk cId="3840167850" sldId="564"/>
        </pc:sldMkLst>
      </pc:sldChg>
      <pc:sldChg chg="modSp add mod ord">
        <pc:chgData name="Phillips, Lauren A" userId="60dcda39-1998-4879-9764-e6268f813aa3" providerId="ADAL" clId="{7382C1A3-D3D5-3A4D-9CB5-F881BE82CF96}" dt="2020-10-17T21:16:10.140" v="931" actId="20577"/>
        <pc:sldMkLst>
          <pc:docMk/>
          <pc:sldMk cId="171247688" sldId="565"/>
        </pc:sldMkLst>
        <pc:spChg chg="mod">
          <ac:chgData name="Phillips, Lauren A" userId="60dcda39-1998-4879-9764-e6268f813aa3" providerId="ADAL" clId="{7382C1A3-D3D5-3A4D-9CB5-F881BE82CF96}" dt="2020-10-17T21:16:10.140" v="931" actId="20577"/>
          <ac:spMkLst>
            <pc:docMk/>
            <pc:sldMk cId="171247688" sldId="565"/>
            <ac:spMk id="2" creationId="{00000000-0000-0000-0000-000000000000}"/>
          </ac:spMkLst>
        </pc:spChg>
      </pc:sldChg>
      <pc:sldChg chg="modSp new mod">
        <pc:chgData name="Phillips, Lauren A" userId="60dcda39-1998-4879-9764-e6268f813aa3" providerId="ADAL" clId="{7382C1A3-D3D5-3A4D-9CB5-F881BE82CF96}" dt="2020-10-20T15:33:20.385" v="14426" actId="20577"/>
        <pc:sldMkLst>
          <pc:docMk/>
          <pc:sldMk cId="286982490" sldId="566"/>
        </pc:sldMkLst>
        <pc:spChg chg="mod">
          <ac:chgData name="Phillips, Lauren A" userId="60dcda39-1998-4879-9764-e6268f813aa3" providerId="ADAL" clId="{7382C1A3-D3D5-3A4D-9CB5-F881BE82CF96}" dt="2020-10-18T21:06:23.895" v="966" actId="20577"/>
          <ac:spMkLst>
            <pc:docMk/>
            <pc:sldMk cId="286982490" sldId="566"/>
            <ac:spMk id="2" creationId="{388E40A3-2E75-AE4C-9033-7E67A5CFC085}"/>
          </ac:spMkLst>
        </pc:spChg>
        <pc:spChg chg="mod">
          <ac:chgData name="Phillips, Lauren A" userId="60dcda39-1998-4879-9764-e6268f813aa3" providerId="ADAL" clId="{7382C1A3-D3D5-3A4D-9CB5-F881BE82CF96}" dt="2020-10-20T15:33:20.385" v="14426" actId="20577"/>
          <ac:spMkLst>
            <pc:docMk/>
            <pc:sldMk cId="286982490" sldId="566"/>
            <ac:spMk id="3" creationId="{2BE4910A-E781-CB47-B82E-6AC5C71047C2}"/>
          </ac:spMkLst>
        </pc:spChg>
      </pc:sldChg>
      <pc:sldChg chg="addSp modSp new mod">
        <pc:chgData name="Phillips, Lauren A" userId="60dcda39-1998-4879-9764-e6268f813aa3" providerId="ADAL" clId="{7382C1A3-D3D5-3A4D-9CB5-F881BE82CF96}" dt="2020-10-18T21:28:20.918" v="2897" actId="5793"/>
        <pc:sldMkLst>
          <pc:docMk/>
          <pc:sldMk cId="3278970881" sldId="567"/>
        </pc:sldMkLst>
        <pc:spChg chg="mod">
          <ac:chgData name="Phillips, Lauren A" userId="60dcda39-1998-4879-9764-e6268f813aa3" providerId="ADAL" clId="{7382C1A3-D3D5-3A4D-9CB5-F881BE82CF96}" dt="2020-10-18T21:11:14.582" v="1578" actId="20577"/>
          <ac:spMkLst>
            <pc:docMk/>
            <pc:sldMk cId="3278970881" sldId="567"/>
            <ac:spMk id="2" creationId="{0EB45F93-CADE-7A40-9035-CC07CA8ADE7A}"/>
          </ac:spMkLst>
        </pc:spChg>
        <pc:spChg chg="mod">
          <ac:chgData name="Phillips, Lauren A" userId="60dcda39-1998-4879-9764-e6268f813aa3" providerId="ADAL" clId="{7382C1A3-D3D5-3A4D-9CB5-F881BE82CF96}" dt="2020-10-18T21:28:20.918" v="2897" actId="5793"/>
          <ac:spMkLst>
            <pc:docMk/>
            <pc:sldMk cId="3278970881" sldId="567"/>
            <ac:spMk id="3" creationId="{3B8CDDA9-E585-7449-93F4-0EA44A0DF07E}"/>
          </ac:spMkLst>
        </pc:spChg>
        <pc:spChg chg="add mod">
          <ac:chgData name="Phillips, Lauren A" userId="60dcda39-1998-4879-9764-e6268f813aa3" providerId="ADAL" clId="{7382C1A3-D3D5-3A4D-9CB5-F881BE82CF96}" dt="2020-10-18T21:23:42.827" v="2264" actId="1076"/>
          <ac:spMkLst>
            <pc:docMk/>
            <pc:sldMk cId="3278970881" sldId="567"/>
            <ac:spMk id="5" creationId="{093F7894-7771-724A-ABC2-A50956D18214}"/>
          </ac:spMkLst>
        </pc:spChg>
        <pc:spChg chg="add mod">
          <ac:chgData name="Phillips, Lauren A" userId="60dcda39-1998-4879-9764-e6268f813aa3" providerId="ADAL" clId="{7382C1A3-D3D5-3A4D-9CB5-F881BE82CF96}" dt="2020-10-18T21:22:44.586" v="2196" actId="1076"/>
          <ac:spMkLst>
            <pc:docMk/>
            <pc:sldMk cId="3278970881" sldId="567"/>
            <ac:spMk id="6" creationId="{12C6A7A9-ECCA-D649-AE70-210FF7C428D4}"/>
          </ac:spMkLst>
        </pc:spChg>
        <pc:graphicFrameChg chg="add mod modGraphic">
          <ac:chgData name="Phillips, Lauren A" userId="60dcda39-1998-4879-9764-e6268f813aa3" providerId="ADAL" clId="{7382C1A3-D3D5-3A4D-9CB5-F881BE82CF96}" dt="2020-10-18T21:23:35.757" v="2263" actId="1076"/>
          <ac:graphicFrameMkLst>
            <pc:docMk/>
            <pc:sldMk cId="3278970881" sldId="567"/>
            <ac:graphicFrameMk id="4" creationId="{5DB90EDF-05A5-A640-8DF5-0D6C52E79D70}"/>
          </ac:graphicFrameMkLst>
        </pc:graphicFrameChg>
      </pc:sldChg>
      <pc:sldChg chg="modSp new del mod">
        <pc:chgData name="Phillips, Lauren A" userId="60dcda39-1998-4879-9764-e6268f813aa3" providerId="ADAL" clId="{7382C1A3-D3D5-3A4D-9CB5-F881BE82CF96}" dt="2020-10-18T21:25:58.858" v="2560" actId="2696"/>
        <pc:sldMkLst>
          <pc:docMk/>
          <pc:sldMk cId="1486249370" sldId="568"/>
        </pc:sldMkLst>
        <pc:spChg chg="mod">
          <ac:chgData name="Phillips, Lauren A" userId="60dcda39-1998-4879-9764-e6268f813aa3" providerId="ADAL" clId="{7382C1A3-D3D5-3A4D-9CB5-F881BE82CF96}" dt="2020-10-18T21:25:51.609" v="2559" actId="20577"/>
          <ac:spMkLst>
            <pc:docMk/>
            <pc:sldMk cId="1486249370" sldId="568"/>
            <ac:spMk id="2" creationId="{F51B27DA-C394-0C47-8587-FCAF3D9B866A}"/>
          </ac:spMkLst>
        </pc:spChg>
      </pc:sldChg>
      <pc:sldChg chg="modSp add mod ord modTransition">
        <pc:chgData name="Phillips, Lauren A" userId="60dcda39-1998-4879-9764-e6268f813aa3" providerId="ADAL" clId="{7382C1A3-D3D5-3A4D-9CB5-F881BE82CF96}" dt="2020-10-18T21:57:56.052" v="5691" actId="5793"/>
        <pc:sldMkLst>
          <pc:docMk/>
          <pc:sldMk cId="2933203786" sldId="573"/>
        </pc:sldMkLst>
        <pc:spChg chg="mod">
          <ac:chgData name="Phillips, Lauren A" userId="60dcda39-1998-4879-9764-e6268f813aa3" providerId="ADAL" clId="{7382C1A3-D3D5-3A4D-9CB5-F881BE82CF96}" dt="2020-10-18T21:57:56.052" v="5691" actId="5793"/>
          <ac:spMkLst>
            <pc:docMk/>
            <pc:sldMk cId="2933203786" sldId="573"/>
            <ac:spMk id="3" creationId="{18799DC1-4486-0945-A77E-EA7EB764A0D4}"/>
          </ac:spMkLst>
        </pc:spChg>
      </pc:sldChg>
      <pc:sldChg chg="add">
        <pc:chgData name="Phillips, Lauren A" userId="60dcda39-1998-4879-9764-e6268f813aa3" providerId="ADAL" clId="{7382C1A3-D3D5-3A4D-9CB5-F881BE82CF96}" dt="2020-10-18T21:34:00.512" v="2898"/>
        <pc:sldMkLst>
          <pc:docMk/>
          <pc:sldMk cId="2785402272" sldId="680"/>
        </pc:sldMkLst>
      </pc:sldChg>
      <pc:sldChg chg="add">
        <pc:chgData name="Phillips, Lauren A" userId="60dcda39-1998-4879-9764-e6268f813aa3" providerId="ADAL" clId="{7382C1A3-D3D5-3A4D-9CB5-F881BE82CF96}" dt="2020-10-18T21:34:00.512" v="2898"/>
        <pc:sldMkLst>
          <pc:docMk/>
          <pc:sldMk cId="589049630" sldId="681"/>
        </pc:sldMkLst>
      </pc:sldChg>
      <pc:sldChg chg="modSp add mod">
        <pc:chgData name="Phillips, Lauren A" userId="60dcda39-1998-4879-9764-e6268f813aa3" providerId="ADAL" clId="{7382C1A3-D3D5-3A4D-9CB5-F881BE82CF96}" dt="2020-10-20T15:37:45.489" v="14819" actId="20577"/>
        <pc:sldMkLst>
          <pc:docMk/>
          <pc:sldMk cId="2952186261" sldId="685"/>
        </pc:sldMkLst>
        <pc:spChg chg="mod">
          <ac:chgData name="Phillips, Lauren A" userId="60dcda39-1998-4879-9764-e6268f813aa3" providerId="ADAL" clId="{7382C1A3-D3D5-3A4D-9CB5-F881BE82CF96}" dt="2020-10-20T15:37:45.489" v="14819" actId="20577"/>
          <ac:spMkLst>
            <pc:docMk/>
            <pc:sldMk cId="2952186261" sldId="685"/>
            <ac:spMk id="4" creationId="{3A3846E0-36ED-1E42-9B86-4DA8F042D1E0}"/>
          </ac:spMkLst>
        </pc:spChg>
      </pc:sldChg>
      <pc:sldChg chg="modSp new mod modNotesTx">
        <pc:chgData name="Phillips, Lauren A" userId="60dcda39-1998-4879-9764-e6268f813aa3" providerId="ADAL" clId="{7382C1A3-D3D5-3A4D-9CB5-F881BE82CF96}" dt="2020-10-18T21:41:42.066" v="3540" actId="20577"/>
        <pc:sldMkLst>
          <pc:docMk/>
          <pc:sldMk cId="849814226" sldId="686"/>
        </pc:sldMkLst>
        <pc:spChg chg="mod">
          <ac:chgData name="Phillips, Lauren A" userId="60dcda39-1998-4879-9764-e6268f813aa3" providerId="ADAL" clId="{7382C1A3-D3D5-3A4D-9CB5-F881BE82CF96}" dt="2020-10-18T21:34:38.506" v="2939" actId="20577"/>
          <ac:spMkLst>
            <pc:docMk/>
            <pc:sldMk cId="849814226" sldId="686"/>
            <ac:spMk id="2" creationId="{04244ED1-A83A-064C-A271-C966354C032E}"/>
          </ac:spMkLst>
        </pc:spChg>
        <pc:spChg chg="mod">
          <ac:chgData name="Phillips, Lauren A" userId="60dcda39-1998-4879-9764-e6268f813aa3" providerId="ADAL" clId="{7382C1A3-D3D5-3A4D-9CB5-F881BE82CF96}" dt="2020-10-18T21:41:42.066" v="3540" actId="20577"/>
          <ac:spMkLst>
            <pc:docMk/>
            <pc:sldMk cId="849814226" sldId="686"/>
            <ac:spMk id="3" creationId="{FF549A95-047B-E24E-BE04-1B36B6E86784}"/>
          </ac:spMkLst>
        </pc:spChg>
      </pc:sldChg>
      <pc:sldChg chg="addSp modSp new mod">
        <pc:chgData name="Phillips, Lauren A" userId="60dcda39-1998-4879-9764-e6268f813aa3" providerId="ADAL" clId="{7382C1A3-D3D5-3A4D-9CB5-F881BE82CF96}" dt="2020-10-20T15:38:22.228" v="14891" actId="6549"/>
        <pc:sldMkLst>
          <pc:docMk/>
          <pc:sldMk cId="2849134234" sldId="687"/>
        </pc:sldMkLst>
        <pc:spChg chg="mod">
          <ac:chgData name="Phillips, Lauren A" userId="60dcda39-1998-4879-9764-e6268f813aa3" providerId="ADAL" clId="{7382C1A3-D3D5-3A4D-9CB5-F881BE82CF96}" dt="2020-10-20T15:38:22.228" v="14891" actId="6549"/>
          <ac:spMkLst>
            <pc:docMk/>
            <pc:sldMk cId="2849134234" sldId="687"/>
            <ac:spMk id="2" creationId="{FCC75F03-1C5A-B642-95BF-FDABCA820DBF}"/>
          </ac:spMkLst>
        </pc:spChg>
        <pc:spChg chg="mod">
          <ac:chgData name="Phillips, Lauren A" userId="60dcda39-1998-4879-9764-e6268f813aa3" providerId="ADAL" clId="{7382C1A3-D3D5-3A4D-9CB5-F881BE82CF96}" dt="2020-10-20T15:38:20.058" v="14889" actId="20577"/>
          <ac:spMkLst>
            <pc:docMk/>
            <pc:sldMk cId="2849134234" sldId="687"/>
            <ac:spMk id="3" creationId="{9EEA4FE7-19FD-784C-875C-F18E0EDEAC74}"/>
          </ac:spMkLst>
        </pc:spChg>
        <pc:spChg chg="add mod">
          <ac:chgData name="Phillips, Lauren A" userId="60dcda39-1998-4879-9764-e6268f813aa3" providerId="ADAL" clId="{7382C1A3-D3D5-3A4D-9CB5-F881BE82CF96}" dt="2020-10-18T21:46:15.768" v="4177" actId="1076"/>
          <ac:spMkLst>
            <pc:docMk/>
            <pc:sldMk cId="2849134234" sldId="687"/>
            <ac:spMk id="6" creationId="{C66A184B-B84E-2C4A-919B-4C5034B40B46}"/>
          </ac:spMkLst>
        </pc:spChg>
        <pc:picChg chg="add mod">
          <ac:chgData name="Phillips, Lauren A" userId="60dcda39-1998-4879-9764-e6268f813aa3" providerId="ADAL" clId="{7382C1A3-D3D5-3A4D-9CB5-F881BE82CF96}" dt="2020-10-18T21:45:58.895" v="4159" actId="962"/>
          <ac:picMkLst>
            <pc:docMk/>
            <pc:sldMk cId="2849134234" sldId="687"/>
            <ac:picMk id="5" creationId="{BF0058F1-AB10-E74B-9A52-6A7A0E167467}"/>
          </ac:picMkLst>
        </pc:picChg>
      </pc:sldChg>
      <pc:sldChg chg="modSp new mod">
        <pc:chgData name="Phillips, Lauren A" userId="60dcda39-1998-4879-9764-e6268f813aa3" providerId="ADAL" clId="{7382C1A3-D3D5-3A4D-9CB5-F881BE82CF96}" dt="2020-10-20T15:38:43.488" v="14894"/>
        <pc:sldMkLst>
          <pc:docMk/>
          <pc:sldMk cId="3146073631" sldId="688"/>
        </pc:sldMkLst>
        <pc:spChg chg="mod">
          <ac:chgData name="Phillips, Lauren A" userId="60dcda39-1998-4879-9764-e6268f813aa3" providerId="ADAL" clId="{7382C1A3-D3D5-3A4D-9CB5-F881BE82CF96}" dt="2020-10-20T15:38:43.488" v="14894"/>
          <ac:spMkLst>
            <pc:docMk/>
            <pc:sldMk cId="3146073631" sldId="688"/>
            <ac:spMk id="2" creationId="{50370EC8-B77E-B146-B970-776BA2E8958A}"/>
          </ac:spMkLst>
        </pc:spChg>
        <pc:spChg chg="mod">
          <ac:chgData name="Phillips, Lauren A" userId="60dcda39-1998-4879-9764-e6268f813aa3" providerId="ADAL" clId="{7382C1A3-D3D5-3A4D-9CB5-F881BE82CF96}" dt="2020-10-18T21:55:57.147" v="5571" actId="20577"/>
          <ac:spMkLst>
            <pc:docMk/>
            <pc:sldMk cId="3146073631" sldId="688"/>
            <ac:spMk id="3" creationId="{93302E89-813C-5849-BC50-AA7D5852248C}"/>
          </ac:spMkLst>
        </pc:spChg>
      </pc:sldChg>
      <pc:sldChg chg="addSp modSp new mod ord">
        <pc:chgData name="Phillips, Lauren A" userId="60dcda39-1998-4879-9764-e6268f813aa3" providerId="ADAL" clId="{7382C1A3-D3D5-3A4D-9CB5-F881BE82CF96}" dt="2020-10-18T22:02:20.711" v="6295" actId="20578"/>
        <pc:sldMkLst>
          <pc:docMk/>
          <pc:sldMk cId="431864726" sldId="689"/>
        </pc:sldMkLst>
        <pc:spChg chg="mod">
          <ac:chgData name="Phillips, Lauren A" userId="60dcda39-1998-4879-9764-e6268f813aa3" providerId="ADAL" clId="{7382C1A3-D3D5-3A4D-9CB5-F881BE82CF96}" dt="2020-10-18T21:58:13.825" v="5737" actId="20577"/>
          <ac:spMkLst>
            <pc:docMk/>
            <pc:sldMk cId="431864726" sldId="689"/>
            <ac:spMk id="2" creationId="{D49BF7F9-8D07-1546-92DF-0111B6998676}"/>
          </ac:spMkLst>
        </pc:spChg>
        <pc:spChg chg="mod">
          <ac:chgData name="Phillips, Lauren A" userId="60dcda39-1998-4879-9764-e6268f813aa3" providerId="ADAL" clId="{7382C1A3-D3D5-3A4D-9CB5-F881BE82CF96}" dt="2020-10-18T22:02:03.122" v="6289" actId="5793"/>
          <ac:spMkLst>
            <pc:docMk/>
            <pc:sldMk cId="431864726" sldId="689"/>
            <ac:spMk id="3" creationId="{98FD8200-0DA4-814E-A56E-D991D6236A0E}"/>
          </ac:spMkLst>
        </pc:spChg>
        <pc:picChg chg="add mod">
          <ac:chgData name="Phillips, Lauren A" userId="60dcda39-1998-4879-9764-e6268f813aa3" providerId="ADAL" clId="{7382C1A3-D3D5-3A4D-9CB5-F881BE82CF96}" dt="2020-10-18T21:58:55.589" v="5744" actId="1076"/>
          <ac:picMkLst>
            <pc:docMk/>
            <pc:sldMk cId="431864726" sldId="689"/>
            <ac:picMk id="4" creationId="{E4252AD7-EFAE-D644-BE35-EAA20DFB1B7B}"/>
          </ac:picMkLst>
        </pc:picChg>
      </pc:sldChg>
      <pc:sldChg chg="new del">
        <pc:chgData name="Phillips, Lauren A" userId="60dcda39-1998-4879-9764-e6268f813aa3" providerId="ADAL" clId="{7382C1A3-D3D5-3A4D-9CB5-F881BE82CF96}" dt="2020-10-18T21:57:22.994" v="5575" actId="2696"/>
        <pc:sldMkLst>
          <pc:docMk/>
          <pc:sldMk cId="1227532667" sldId="689"/>
        </pc:sldMkLst>
      </pc:sldChg>
      <pc:sldChg chg="modSp mod">
        <pc:chgData name="Phillips, Lauren A" userId="60dcda39-1998-4879-9764-e6268f813aa3" providerId="ADAL" clId="{7382C1A3-D3D5-3A4D-9CB5-F881BE82CF96}" dt="2020-10-20T15:41:05.038" v="14938" actId="20577"/>
        <pc:sldMkLst>
          <pc:docMk/>
          <pc:sldMk cId="362572019" sldId="690"/>
        </pc:sldMkLst>
        <pc:spChg chg="mod">
          <ac:chgData name="Phillips, Lauren A" userId="60dcda39-1998-4879-9764-e6268f813aa3" providerId="ADAL" clId="{7382C1A3-D3D5-3A4D-9CB5-F881BE82CF96}" dt="2020-10-20T15:41:05.038" v="14938" actId="20577"/>
          <ac:spMkLst>
            <pc:docMk/>
            <pc:sldMk cId="362572019" sldId="690"/>
            <ac:spMk id="2" creationId="{DF2A7E22-D8F8-9746-B507-89ECC0E66F54}"/>
          </ac:spMkLst>
        </pc:spChg>
      </pc:sldChg>
      <pc:sldChg chg="addSp modSp new mod modNotesTx">
        <pc:chgData name="Phillips, Lauren A" userId="60dcda39-1998-4879-9764-e6268f813aa3" providerId="ADAL" clId="{7382C1A3-D3D5-3A4D-9CB5-F881BE82CF96}" dt="2020-10-20T02:48:20.433" v="12637" actId="20577"/>
        <pc:sldMkLst>
          <pc:docMk/>
          <pc:sldMk cId="1894925534" sldId="691"/>
        </pc:sldMkLst>
        <pc:spChg chg="mod">
          <ac:chgData name="Phillips, Lauren A" userId="60dcda39-1998-4879-9764-e6268f813aa3" providerId="ADAL" clId="{7382C1A3-D3D5-3A4D-9CB5-F881BE82CF96}" dt="2020-10-19T19:19:25.773" v="8059" actId="20577"/>
          <ac:spMkLst>
            <pc:docMk/>
            <pc:sldMk cId="1894925534" sldId="691"/>
            <ac:spMk id="2" creationId="{D0D9FB2B-E670-AA47-920B-D21A0380F3A5}"/>
          </ac:spMkLst>
        </pc:spChg>
        <pc:spChg chg="mod">
          <ac:chgData name="Phillips, Lauren A" userId="60dcda39-1998-4879-9764-e6268f813aa3" providerId="ADAL" clId="{7382C1A3-D3D5-3A4D-9CB5-F881BE82CF96}" dt="2020-10-20T02:48:20.433" v="12637" actId="20577"/>
          <ac:spMkLst>
            <pc:docMk/>
            <pc:sldMk cId="1894925534" sldId="691"/>
            <ac:spMk id="3" creationId="{5F63A09D-D1E2-4949-9DAE-FB829CC9DDAD}"/>
          </ac:spMkLst>
        </pc:spChg>
        <pc:graphicFrameChg chg="add mod modGraphic">
          <ac:chgData name="Phillips, Lauren A" userId="60dcda39-1998-4879-9764-e6268f813aa3" providerId="ADAL" clId="{7382C1A3-D3D5-3A4D-9CB5-F881BE82CF96}" dt="2020-10-20T02:48:03.509" v="12559" actId="1076"/>
          <ac:graphicFrameMkLst>
            <pc:docMk/>
            <pc:sldMk cId="1894925534" sldId="691"/>
            <ac:graphicFrameMk id="4" creationId="{7A8CB756-7DCE-9B4B-86AA-A2BF61AF3385}"/>
          </ac:graphicFrameMkLst>
        </pc:graphicFrameChg>
      </pc:sldChg>
      <pc:sldChg chg="addSp delSp modSp new mod">
        <pc:chgData name="Phillips, Lauren A" userId="60dcda39-1998-4879-9764-e6268f813aa3" providerId="ADAL" clId="{7382C1A3-D3D5-3A4D-9CB5-F881BE82CF96}" dt="2020-10-19T19:44:56.043" v="9340" actId="20577"/>
        <pc:sldMkLst>
          <pc:docMk/>
          <pc:sldMk cId="160149784" sldId="692"/>
        </pc:sldMkLst>
        <pc:spChg chg="mod">
          <ac:chgData name="Phillips, Lauren A" userId="60dcda39-1998-4879-9764-e6268f813aa3" providerId="ADAL" clId="{7382C1A3-D3D5-3A4D-9CB5-F881BE82CF96}" dt="2020-10-19T19:22:48.315" v="8979" actId="20577"/>
          <ac:spMkLst>
            <pc:docMk/>
            <pc:sldMk cId="160149784" sldId="692"/>
            <ac:spMk id="2" creationId="{ED61459F-5ED8-9F44-BF3E-18F30DF31EFA}"/>
          </ac:spMkLst>
        </pc:spChg>
        <pc:spChg chg="mod">
          <ac:chgData name="Phillips, Lauren A" userId="60dcda39-1998-4879-9764-e6268f813aa3" providerId="ADAL" clId="{7382C1A3-D3D5-3A4D-9CB5-F881BE82CF96}" dt="2020-10-19T19:44:56.043" v="9340" actId="20577"/>
          <ac:spMkLst>
            <pc:docMk/>
            <pc:sldMk cId="160149784" sldId="692"/>
            <ac:spMk id="3" creationId="{0185F780-082A-DD4D-9F8B-1875D1D39A3D}"/>
          </ac:spMkLst>
        </pc:spChg>
        <pc:spChg chg="add mod">
          <ac:chgData name="Phillips, Lauren A" userId="60dcda39-1998-4879-9764-e6268f813aa3" providerId="ADAL" clId="{7382C1A3-D3D5-3A4D-9CB5-F881BE82CF96}" dt="2020-10-19T19:27:11.703" v="9194" actId="1076"/>
          <ac:spMkLst>
            <pc:docMk/>
            <pc:sldMk cId="160149784" sldId="692"/>
            <ac:spMk id="4" creationId="{15D72EE7-AAC7-4745-9DCE-A4169B2EF3A4}"/>
          </ac:spMkLst>
        </pc:spChg>
        <pc:spChg chg="add mod">
          <ac:chgData name="Phillips, Lauren A" userId="60dcda39-1998-4879-9764-e6268f813aa3" providerId="ADAL" clId="{7382C1A3-D3D5-3A4D-9CB5-F881BE82CF96}" dt="2020-10-19T19:27:11.703" v="9194" actId="1076"/>
          <ac:spMkLst>
            <pc:docMk/>
            <pc:sldMk cId="160149784" sldId="692"/>
            <ac:spMk id="5" creationId="{38D9202D-7BDF-A649-A4E7-0C16B6AA28D5}"/>
          </ac:spMkLst>
        </pc:spChg>
        <pc:spChg chg="add mod">
          <ac:chgData name="Phillips, Lauren A" userId="60dcda39-1998-4879-9764-e6268f813aa3" providerId="ADAL" clId="{7382C1A3-D3D5-3A4D-9CB5-F881BE82CF96}" dt="2020-10-19T19:27:11.703" v="9194" actId="1076"/>
          <ac:spMkLst>
            <pc:docMk/>
            <pc:sldMk cId="160149784" sldId="692"/>
            <ac:spMk id="6" creationId="{A9D913FA-3474-4F4A-BD7E-3A7DCBDD61A6}"/>
          </ac:spMkLst>
        </pc:spChg>
        <pc:spChg chg="add mod">
          <ac:chgData name="Phillips, Lauren A" userId="60dcda39-1998-4879-9764-e6268f813aa3" providerId="ADAL" clId="{7382C1A3-D3D5-3A4D-9CB5-F881BE82CF96}" dt="2020-10-19T19:27:11.703" v="9194" actId="1076"/>
          <ac:spMkLst>
            <pc:docMk/>
            <pc:sldMk cId="160149784" sldId="692"/>
            <ac:spMk id="7" creationId="{327DFBC6-37C6-2D4D-A9C1-3B7BDCEEF96C}"/>
          </ac:spMkLst>
        </pc:spChg>
        <pc:spChg chg="add mod">
          <ac:chgData name="Phillips, Lauren A" userId="60dcda39-1998-4879-9764-e6268f813aa3" providerId="ADAL" clId="{7382C1A3-D3D5-3A4D-9CB5-F881BE82CF96}" dt="2020-10-19T19:27:11.703" v="9194" actId="1076"/>
          <ac:spMkLst>
            <pc:docMk/>
            <pc:sldMk cId="160149784" sldId="692"/>
            <ac:spMk id="8" creationId="{780B5389-0853-9545-B226-802EDDB3D792}"/>
          </ac:spMkLst>
        </pc:spChg>
        <pc:spChg chg="add mod">
          <ac:chgData name="Phillips, Lauren A" userId="60dcda39-1998-4879-9764-e6268f813aa3" providerId="ADAL" clId="{7382C1A3-D3D5-3A4D-9CB5-F881BE82CF96}" dt="2020-10-19T19:27:11.703" v="9194" actId="1076"/>
          <ac:spMkLst>
            <pc:docMk/>
            <pc:sldMk cId="160149784" sldId="692"/>
            <ac:spMk id="9" creationId="{4FAB9FDD-97FA-2C44-944B-D80A5A949A97}"/>
          </ac:spMkLst>
        </pc:spChg>
        <pc:spChg chg="add mod">
          <ac:chgData name="Phillips, Lauren A" userId="60dcda39-1998-4879-9764-e6268f813aa3" providerId="ADAL" clId="{7382C1A3-D3D5-3A4D-9CB5-F881BE82CF96}" dt="2020-10-19T19:27:11.703" v="9194" actId="1076"/>
          <ac:spMkLst>
            <pc:docMk/>
            <pc:sldMk cId="160149784" sldId="692"/>
            <ac:spMk id="10" creationId="{2EDDAD5E-46B7-EC4D-8621-EA3057A617CB}"/>
          </ac:spMkLst>
        </pc:spChg>
        <pc:spChg chg="add mod">
          <ac:chgData name="Phillips, Lauren A" userId="60dcda39-1998-4879-9764-e6268f813aa3" providerId="ADAL" clId="{7382C1A3-D3D5-3A4D-9CB5-F881BE82CF96}" dt="2020-10-19T19:27:11.703" v="9194" actId="1076"/>
          <ac:spMkLst>
            <pc:docMk/>
            <pc:sldMk cId="160149784" sldId="692"/>
            <ac:spMk id="11" creationId="{056E5DD2-174F-154D-B3B1-73DD4B4E6EA4}"/>
          </ac:spMkLst>
        </pc:spChg>
        <pc:spChg chg="add mod">
          <ac:chgData name="Phillips, Lauren A" userId="60dcda39-1998-4879-9764-e6268f813aa3" providerId="ADAL" clId="{7382C1A3-D3D5-3A4D-9CB5-F881BE82CF96}" dt="2020-10-19T19:27:11.703" v="9194" actId="1076"/>
          <ac:spMkLst>
            <pc:docMk/>
            <pc:sldMk cId="160149784" sldId="692"/>
            <ac:spMk id="12" creationId="{0930C5FA-6946-5D4F-B1AF-24FF9DBA9E65}"/>
          </ac:spMkLst>
        </pc:spChg>
        <pc:spChg chg="add mod">
          <ac:chgData name="Phillips, Lauren A" userId="60dcda39-1998-4879-9764-e6268f813aa3" providerId="ADAL" clId="{7382C1A3-D3D5-3A4D-9CB5-F881BE82CF96}" dt="2020-10-19T19:27:11.703" v="9194" actId="1076"/>
          <ac:spMkLst>
            <pc:docMk/>
            <pc:sldMk cId="160149784" sldId="692"/>
            <ac:spMk id="13" creationId="{A6DB5175-4969-7244-A3A0-9D4C7EEE42D3}"/>
          </ac:spMkLst>
        </pc:spChg>
        <pc:spChg chg="add mod">
          <ac:chgData name="Phillips, Lauren A" userId="60dcda39-1998-4879-9764-e6268f813aa3" providerId="ADAL" clId="{7382C1A3-D3D5-3A4D-9CB5-F881BE82CF96}" dt="2020-10-19T19:27:11.703" v="9194" actId="1076"/>
          <ac:spMkLst>
            <pc:docMk/>
            <pc:sldMk cId="160149784" sldId="692"/>
            <ac:spMk id="14" creationId="{FB8F718C-9455-4149-9007-5103714E7DC5}"/>
          </ac:spMkLst>
        </pc:spChg>
        <pc:spChg chg="add del mod">
          <ac:chgData name="Phillips, Lauren A" userId="60dcda39-1998-4879-9764-e6268f813aa3" providerId="ADAL" clId="{7382C1A3-D3D5-3A4D-9CB5-F881BE82CF96}" dt="2020-10-19T19:24:35.888" v="9128" actId="478"/>
          <ac:spMkLst>
            <pc:docMk/>
            <pc:sldMk cId="160149784" sldId="692"/>
            <ac:spMk id="15" creationId="{A9EC4A66-E98E-F84F-BE59-226518EABEEC}"/>
          </ac:spMkLst>
        </pc:spChg>
        <pc:spChg chg="add mod">
          <ac:chgData name="Phillips, Lauren A" userId="60dcda39-1998-4879-9764-e6268f813aa3" providerId="ADAL" clId="{7382C1A3-D3D5-3A4D-9CB5-F881BE82CF96}" dt="2020-10-19T19:27:11.703" v="9194" actId="1076"/>
          <ac:spMkLst>
            <pc:docMk/>
            <pc:sldMk cId="160149784" sldId="692"/>
            <ac:spMk id="16" creationId="{C616190A-34F1-7748-813D-DCBD472794C3}"/>
          </ac:spMkLst>
        </pc:spChg>
        <pc:spChg chg="add mod">
          <ac:chgData name="Phillips, Lauren A" userId="60dcda39-1998-4879-9764-e6268f813aa3" providerId="ADAL" clId="{7382C1A3-D3D5-3A4D-9CB5-F881BE82CF96}" dt="2020-10-19T19:27:11.703" v="9194" actId="1076"/>
          <ac:spMkLst>
            <pc:docMk/>
            <pc:sldMk cId="160149784" sldId="692"/>
            <ac:spMk id="17" creationId="{C4C8450A-48D6-FB4E-8A22-78CE7B24B2E9}"/>
          </ac:spMkLst>
        </pc:spChg>
        <pc:spChg chg="add mod">
          <ac:chgData name="Phillips, Lauren A" userId="60dcda39-1998-4879-9764-e6268f813aa3" providerId="ADAL" clId="{7382C1A3-D3D5-3A4D-9CB5-F881BE82CF96}" dt="2020-10-19T19:27:11.703" v="9194" actId="1076"/>
          <ac:spMkLst>
            <pc:docMk/>
            <pc:sldMk cId="160149784" sldId="692"/>
            <ac:spMk id="18" creationId="{0C063DD0-1D86-434B-815F-8994BB67A77F}"/>
          </ac:spMkLst>
        </pc:spChg>
        <pc:spChg chg="add mod">
          <ac:chgData name="Phillips, Lauren A" userId="60dcda39-1998-4879-9764-e6268f813aa3" providerId="ADAL" clId="{7382C1A3-D3D5-3A4D-9CB5-F881BE82CF96}" dt="2020-10-19T19:27:11.703" v="9194" actId="1076"/>
          <ac:spMkLst>
            <pc:docMk/>
            <pc:sldMk cId="160149784" sldId="692"/>
            <ac:spMk id="19" creationId="{CF9176F3-3D6C-F448-9A76-7A3CB867A887}"/>
          </ac:spMkLst>
        </pc:spChg>
        <pc:spChg chg="add mod">
          <ac:chgData name="Phillips, Lauren A" userId="60dcda39-1998-4879-9764-e6268f813aa3" providerId="ADAL" clId="{7382C1A3-D3D5-3A4D-9CB5-F881BE82CF96}" dt="2020-10-19T19:27:11.703" v="9194" actId="1076"/>
          <ac:spMkLst>
            <pc:docMk/>
            <pc:sldMk cId="160149784" sldId="692"/>
            <ac:spMk id="20" creationId="{258E4DBD-4F49-464E-9490-DAD1ABA3B2AF}"/>
          </ac:spMkLst>
        </pc:spChg>
        <pc:spChg chg="add mod">
          <ac:chgData name="Phillips, Lauren A" userId="60dcda39-1998-4879-9764-e6268f813aa3" providerId="ADAL" clId="{7382C1A3-D3D5-3A4D-9CB5-F881BE82CF96}" dt="2020-10-19T19:27:11.703" v="9194" actId="1076"/>
          <ac:spMkLst>
            <pc:docMk/>
            <pc:sldMk cId="160149784" sldId="692"/>
            <ac:spMk id="21" creationId="{32322C93-4D24-4B46-85E2-0926606DDF2A}"/>
          </ac:spMkLst>
        </pc:spChg>
        <pc:spChg chg="add mod">
          <ac:chgData name="Phillips, Lauren A" userId="60dcda39-1998-4879-9764-e6268f813aa3" providerId="ADAL" clId="{7382C1A3-D3D5-3A4D-9CB5-F881BE82CF96}" dt="2020-10-19T19:27:11.703" v="9194" actId="1076"/>
          <ac:spMkLst>
            <pc:docMk/>
            <pc:sldMk cId="160149784" sldId="692"/>
            <ac:spMk id="22" creationId="{F468568D-A512-0E4B-98D1-4BF9EB5418E1}"/>
          </ac:spMkLst>
        </pc:spChg>
        <pc:spChg chg="add mod">
          <ac:chgData name="Phillips, Lauren A" userId="60dcda39-1998-4879-9764-e6268f813aa3" providerId="ADAL" clId="{7382C1A3-D3D5-3A4D-9CB5-F881BE82CF96}" dt="2020-10-19T19:27:11.703" v="9194" actId="1076"/>
          <ac:spMkLst>
            <pc:docMk/>
            <pc:sldMk cId="160149784" sldId="692"/>
            <ac:spMk id="23" creationId="{871625D1-D80E-3E4B-94E3-1270499665F2}"/>
          </ac:spMkLst>
        </pc:spChg>
        <pc:spChg chg="add mod">
          <ac:chgData name="Phillips, Lauren A" userId="60dcda39-1998-4879-9764-e6268f813aa3" providerId="ADAL" clId="{7382C1A3-D3D5-3A4D-9CB5-F881BE82CF96}" dt="2020-10-19T19:27:11.703" v="9194" actId="1076"/>
          <ac:spMkLst>
            <pc:docMk/>
            <pc:sldMk cId="160149784" sldId="692"/>
            <ac:spMk id="24" creationId="{A83A0FBB-E1C0-574B-94EC-015D4E9E72C0}"/>
          </ac:spMkLst>
        </pc:spChg>
        <pc:spChg chg="add mod">
          <ac:chgData name="Phillips, Lauren A" userId="60dcda39-1998-4879-9764-e6268f813aa3" providerId="ADAL" clId="{7382C1A3-D3D5-3A4D-9CB5-F881BE82CF96}" dt="2020-10-19T19:27:11.703" v="9194" actId="1076"/>
          <ac:spMkLst>
            <pc:docMk/>
            <pc:sldMk cId="160149784" sldId="692"/>
            <ac:spMk id="25" creationId="{FBC3B9B3-D3F0-4540-8CA2-F31724C2567E}"/>
          </ac:spMkLst>
        </pc:spChg>
        <pc:spChg chg="add mod">
          <ac:chgData name="Phillips, Lauren A" userId="60dcda39-1998-4879-9764-e6268f813aa3" providerId="ADAL" clId="{7382C1A3-D3D5-3A4D-9CB5-F881BE82CF96}" dt="2020-10-19T19:27:11.703" v="9194" actId="1076"/>
          <ac:spMkLst>
            <pc:docMk/>
            <pc:sldMk cId="160149784" sldId="692"/>
            <ac:spMk id="26" creationId="{DDD0952A-D04E-3345-AB73-D25184172F53}"/>
          </ac:spMkLst>
        </pc:spChg>
        <pc:spChg chg="add mod">
          <ac:chgData name="Phillips, Lauren A" userId="60dcda39-1998-4879-9764-e6268f813aa3" providerId="ADAL" clId="{7382C1A3-D3D5-3A4D-9CB5-F881BE82CF96}" dt="2020-10-19T19:27:11.703" v="9194" actId="1076"/>
          <ac:spMkLst>
            <pc:docMk/>
            <pc:sldMk cId="160149784" sldId="692"/>
            <ac:spMk id="27" creationId="{91E03DC5-1E92-9C4D-A465-0C954F607C07}"/>
          </ac:spMkLst>
        </pc:spChg>
        <pc:spChg chg="add mod">
          <ac:chgData name="Phillips, Lauren A" userId="60dcda39-1998-4879-9764-e6268f813aa3" providerId="ADAL" clId="{7382C1A3-D3D5-3A4D-9CB5-F881BE82CF96}" dt="2020-10-19T19:27:11.703" v="9194" actId="1076"/>
          <ac:spMkLst>
            <pc:docMk/>
            <pc:sldMk cId="160149784" sldId="692"/>
            <ac:spMk id="28" creationId="{060BCEE9-83B1-0242-99EB-9F71D4C32EA6}"/>
          </ac:spMkLst>
        </pc:spChg>
        <pc:spChg chg="add mod">
          <ac:chgData name="Phillips, Lauren A" userId="60dcda39-1998-4879-9764-e6268f813aa3" providerId="ADAL" clId="{7382C1A3-D3D5-3A4D-9CB5-F881BE82CF96}" dt="2020-10-19T19:27:11.703" v="9194" actId="1076"/>
          <ac:spMkLst>
            <pc:docMk/>
            <pc:sldMk cId="160149784" sldId="692"/>
            <ac:spMk id="29" creationId="{276237A6-8985-544F-B6C2-990574F90C62}"/>
          </ac:spMkLst>
        </pc:spChg>
        <pc:spChg chg="add mod">
          <ac:chgData name="Phillips, Lauren A" userId="60dcda39-1998-4879-9764-e6268f813aa3" providerId="ADAL" clId="{7382C1A3-D3D5-3A4D-9CB5-F881BE82CF96}" dt="2020-10-19T19:27:11.703" v="9194" actId="1076"/>
          <ac:spMkLst>
            <pc:docMk/>
            <pc:sldMk cId="160149784" sldId="692"/>
            <ac:spMk id="30" creationId="{C911AD4F-88AD-F646-AD64-567F291AD22C}"/>
          </ac:spMkLst>
        </pc:spChg>
        <pc:spChg chg="add mod">
          <ac:chgData name="Phillips, Lauren A" userId="60dcda39-1998-4879-9764-e6268f813aa3" providerId="ADAL" clId="{7382C1A3-D3D5-3A4D-9CB5-F881BE82CF96}" dt="2020-10-19T19:27:11.703" v="9194" actId="1076"/>
          <ac:spMkLst>
            <pc:docMk/>
            <pc:sldMk cId="160149784" sldId="692"/>
            <ac:spMk id="31" creationId="{558C1564-7544-0D4A-B4B8-ACC902D36C46}"/>
          </ac:spMkLst>
        </pc:spChg>
        <pc:spChg chg="add mod">
          <ac:chgData name="Phillips, Lauren A" userId="60dcda39-1998-4879-9764-e6268f813aa3" providerId="ADAL" clId="{7382C1A3-D3D5-3A4D-9CB5-F881BE82CF96}" dt="2020-10-19T19:27:11.703" v="9194" actId="1076"/>
          <ac:spMkLst>
            <pc:docMk/>
            <pc:sldMk cId="160149784" sldId="692"/>
            <ac:spMk id="32" creationId="{A5A7508F-20D9-3445-BE22-4455A834096C}"/>
          </ac:spMkLst>
        </pc:spChg>
        <pc:spChg chg="add mod">
          <ac:chgData name="Phillips, Lauren A" userId="60dcda39-1998-4879-9764-e6268f813aa3" providerId="ADAL" clId="{7382C1A3-D3D5-3A4D-9CB5-F881BE82CF96}" dt="2020-10-19T19:27:11.703" v="9194" actId="1076"/>
          <ac:spMkLst>
            <pc:docMk/>
            <pc:sldMk cId="160149784" sldId="692"/>
            <ac:spMk id="33" creationId="{0823833F-E8B6-0B4C-B97B-CB06402717F8}"/>
          </ac:spMkLst>
        </pc:spChg>
        <pc:spChg chg="add mod">
          <ac:chgData name="Phillips, Lauren A" userId="60dcda39-1998-4879-9764-e6268f813aa3" providerId="ADAL" clId="{7382C1A3-D3D5-3A4D-9CB5-F881BE82CF96}" dt="2020-10-19T19:27:11.703" v="9194" actId="1076"/>
          <ac:spMkLst>
            <pc:docMk/>
            <pc:sldMk cId="160149784" sldId="692"/>
            <ac:spMk id="34" creationId="{90A0BCCA-EA18-A94D-B5FC-3A3AED604A4B}"/>
          </ac:spMkLst>
        </pc:spChg>
      </pc:sldChg>
      <pc:sldChg chg="modSp new mod">
        <pc:chgData name="Phillips, Lauren A" userId="60dcda39-1998-4879-9764-e6268f813aa3" providerId="ADAL" clId="{7382C1A3-D3D5-3A4D-9CB5-F881BE82CF96}" dt="2020-10-20T02:41:26.345" v="11779" actId="313"/>
        <pc:sldMkLst>
          <pc:docMk/>
          <pc:sldMk cId="800989158" sldId="693"/>
        </pc:sldMkLst>
        <pc:spChg chg="mod">
          <ac:chgData name="Phillips, Lauren A" userId="60dcda39-1998-4879-9764-e6268f813aa3" providerId="ADAL" clId="{7382C1A3-D3D5-3A4D-9CB5-F881BE82CF96}" dt="2020-10-19T19:45:07.232" v="9380" actId="20577"/>
          <ac:spMkLst>
            <pc:docMk/>
            <pc:sldMk cId="800989158" sldId="693"/>
            <ac:spMk id="2" creationId="{E4018353-EBDB-1E41-9C28-15E1069187B9}"/>
          </ac:spMkLst>
        </pc:spChg>
        <pc:spChg chg="mod">
          <ac:chgData name="Phillips, Lauren A" userId="60dcda39-1998-4879-9764-e6268f813aa3" providerId="ADAL" clId="{7382C1A3-D3D5-3A4D-9CB5-F881BE82CF96}" dt="2020-10-20T02:41:26.345" v="11779" actId="313"/>
          <ac:spMkLst>
            <pc:docMk/>
            <pc:sldMk cId="800989158" sldId="693"/>
            <ac:spMk id="3" creationId="{9020E404-AD48-434C-B0E7-170CF61409AE}"/>
          </ac:spMkLst>
        </pc:spChg>
      </pc:sldChg>
      <pc:sldChg chg="modSp new mod modNotesTx">
        <pc:chgData name="Phillips, Lauren A" userId="60dcda39-1998-4879-9764-e6268f813aa3" providerId="ADAL" clId="{7382C1A3-D3D5-3A4D-9CB5-F881BE82CF96}" dt="2020-10-20T02:42:48.842" v="12036" actId="20577"/>
        <pc:sldMkLst>
          <pc:docMk/>
          <pc:sldMk cId="2717808669" sldId="694"/>
        </pc:sldMkLst>
        <pc:spChg chg="mod">
          <ac:chgData name="Phillips, Lauren A" userId="60dcda39-1998-4879-9764-e6268f813aa3" providerId="ADAL" clId="{7382C1A3-D3D5-3A4D-9CB5-F881BE82CF96}" dt="2020-10-19T19:54:21.002" v="10321" actId="20577"/>
          <ac:spMkLst>
            <pc:docMk/>
            <pc:sldMk cId="2717808669" sldId="694"/>
            <ac:spMk id="2" creationId="{2AE6D798-571B-F74F-8C15-24A85BB3E8A9}"/>
          </ac:spMkLst>
        </pc:spChg>
        <pc:spChg chg="mod">
          <ac:chgData name="Phillips, Lauren A" userId="60dcda39-1998-4879-9764-e6268f813aa3" providerId="ADAL" clId="{7382C1A3-D3D5-3A4D-9CB5-F881BE82CF96}" dt="2020-10-20T02:42:48.842" v="12036" actId="20577"/>
          <ac:spMkLst>
            <pc:docMk/>
            <pc:sldMk cId="2717808669" sldId="694"/>
            <ac:spMk id="3" creationId="{B922FF21-9387-5D44-8618-6686537CBE72}"/>
          </ac:spMkLst>
        </pc:spChg>
      </pc:sldChg>
      <pc:sldChg chg="modSp mod">
        <pc:chgData name="Phillips, Lauren A" userId="60dcda39-1998-4879-9764-e6268f813aa3" providerId="ADAL" clId="{7382C1A3-D3D5-3A4D-9CB5-F881BE82CF96}" dt="2020-10-20T15:49:06.131" v="15844" actId="20577"/>
        <pc:sldMkLst>
          <pc:docMk/>
          <pc:sldMk cId="1708092347" sldId="695"/>
        </pc:sldMkLst>
        <pc:spChg chg="mod">
          <ac:chgData name="Phillips, Lauren A" userId="60dcda39-1998-4879-9764-e6268f813aa3" providerId="ADAL" clId="{7382C1A3-D3D5-3A4D-9CB5-F881BE82CF96}" dt="2020-10-20T15:41:13.293" v="14942" actId="20577"/>
          <ac:spMkLst>
            <pc:docMk/>
            <pc:sldMk cId="1708092347" sldId="695"/>
            <ac:spMk id="2" creationId="{D90AF2FA-11DD-459E-9C86-73305A9037C9}"/>
          </ac:spMkLst>
        </pc:spChg>
        <pc:spChg chg="mod">
          <ac:chgData name="Phillips, Lauren A" userId="60dcda39-1998-4879-9764-e6268f813aa3" providerId="ADAL" clId="{7382C1A3-D3D5-3A4D-9CB5-F881BE82CF96}" dt="2020-10-20T15:49:06.131" v="15844" actId="20577"/>
          <ac:spMkLst>
            <pc:docMk/>
            <pc:sldMk cId="1708092347" sldId="695"/>
            <ac:spMk id="3" creationId="{D88817F0-0C8B-4D65-A819-FB90AE571859}"/>
          </ac:spMkLst>
        </pc:spChg>
      </pc:sldChg>
      <pc:sldChg chg="modSp mod">
        <pc:chgData name="Phillips, Lauren A" userId="60dcda39-1998-4879-9764-e6268f813aa3" providerId="ADAL" clId="{7382C1A3-D3D5-3A4D-9CB5-F881BE82CF96}" dt="2020-10-20T15:51:18.631" v="16304" actId="20577"/>
        <pc:sldMkLst>
          <pc:docMk/>
          <pc:sldMk cId="1561771557" sldId="697"/>
        </pc:sldMkLst>
        <pc:spChg chg="mod">
          <ac:chgData name="Phillips, Lauren A" userId="60dcda39-1998-4879-9764-e6268f813aa3" providerId="ADAL" clId="{7382C1A3-D3D5-3A4D-9CB5-F881BE82CF96}" dt="2020-10-20T15:51:18.631" v="16304" actId="20577"/>
          <ac:spMkLst>
            <pc:docMk/>
            <pc:sldMk cId="1561771557" sldId="697"/>
            <ac:spMk id="3" creationId="{C4B608CF-C69E-264A-A788-DEF71FC9841F}"/>
          </ac:spMkLst>
        </pc:spChg>
      </pc:sldChg>
      <pc:sldChg chg="modSp add mod">
        <pc:chgData name="Phillips, Lauren A" userId="60dcda39-1998-4879-9764-e6268f813aa3" providerId="ADAL" clId="{7382C1A3-D3D5-3A4D-9CB5-F881BE82CF96}" dt="2020-10-20T15:52:00.945" v="16370" actId="20577"/>
        <pc:sldMkLst>
          <pc:docMk/>
          <pc:sldMk cId="2496951487" sldId="698"/>
        </pc:sldMkLst>
        <pc:spChg chg="mod">
          <ac:chgData name="Phillips, Lauren A" userId="60dcda39-1998-4879-9764-e6268f813aa3" providerId="ADAL" clId="{7382C1A3-D3D5-3A4D-9CB5-F881BE82CF96}" dt="2020-10-20T15:52:00.945" v="16370" actId="20577"/>
          <ac:spMkLst>
            <pc:docMk/>
            <pc:sldMk cId="2496951487" sldId="698"/>
            <ac:spMk id="3" creationId="{6D50AF6E-CF6A-429E-A4B2-32D2D767B73B}"/>
          </ac:spMkLst>
        </pc:spChg>
        <pc:spChg chg="mod">
          <ac:chgData name="Phillips, Lauren A" userId="60dcda39-1998-4879-9764-e6268f813aa3" providerId="ADAL" clId="{7382C1A3-D3D5-3A4D-9CB5-F881BE82CF96}" dt="2020-10-20T15:51:53.843" v="16349" actId="1036"/>
          <ac:spMkLst>
            <pc:docMk/>
            <pc:sldMk cId="2496951487" sldId="698"/>
            <ac:spMk id="7" creationId="{1ED16A8E-3847-F140-A762-867080337F67}"/>
          </ac:spMkLst>
        </pc:spChg>
        <pc:picChg chg="mod">
          <ac:chgData name="Phillips, Lauren A" userId="60dcda39-1998-4879-9764-e6268f813aa3" providerId="ADAL" clId="{7382C1A3-D3D5-3A4D-9CB5-F881BE82CF96}" dt="2020-10-20T15:51:53.843" v="16349" actId="1036"/>
          <ac:picMkLst>
            <pc:docMk/>
            <pc:sldMk cId="2496951487" sldId="698"/>
            <ac:picMk id="6" creationId="{55578ADE-4470-3D46-8B46-2BD931908412}"/>
          </ac:picMkLst>
        </pc:picChg>
      </pc:sldChg>
      <pc:sldChg chg="modSp add mod">
        <pc:chgData name="Phillips, Lauren A" userId="60dcda39-1998-4879-9764-e6268f813aa3" providerId="ADAL" clId="{7382C1A3-D3D5-3A4D-9CB5-F881BE82CF96}" dt="2020-10-20T02:38:20.653" v="11494" actId="20577"/>
        <pc:sldMkLst>
          <pc:docMk/>
          <pc:sldMk cId="1234865262" sldId="699"/>
        </pc:sldMkLst>
        <pc:spChg chg="mod">
          <ac:chgData name="Phillips, Lauren A" userId="60dcda39-1998-4879-9764-e6268f813aa3" providerId="ADAL" clId="{7382C1A3-D3D5-3A4D-9CB5-F881BE82CF96}" dt="2020-10-20T02:38:20.653" v="11494" actId="20577"/>
          <ac:spMkLst>
            <pc:docMk/>
            <pc:sldMk cId="1234865262" sldId="699"/>
            <ac:spMk id="8" creationId="{194DAF2C-EEDE-B94E-AFF1-171C7063EFE0}"/>
          </ac:spMkLst>
        </pc:spChg>
      </pc:sldChg>
      <pc:sldChg chg="addSp modSp new mod modNotesTx">
        <pc:chgData name="Phillips, Lauren A" userId="60dcda39-1998-4879-9764-e6268f813aa3" providerId="ADAL" clId="{7382C1A3-D3D5-3A4D-9CB5-F881BE82CF96}" dt="2020-10-20T02:58:21.483" v="13083" actId="1076"/>
        <pc:sldMkLst>
          <pc:docMk/>
          <pc:sldMk cId="465206023" sldId="700"/>
        </pc:sldMkLst>
        <pc:spChg chg="mod">
          <ac:chgData name="Phillips, Lauren A" userId="60dcda39-1998-4879-9764-e6268f813aa3" providerId="ADAL" clId="{7382C1A3-D3D5-3A4D-9CB5-F881BE82CF96}" dt="2020-10-20T02:44:25.972" v="12060" actId="20577"/>
          <ac:spMkLst>
            <pc:docMk/>
            <pc:sldMk cId="465206023" sldId="700"/>
            <ac:spMk id="2" creationId="{D30043F3-BAFF-834E-8C2A-29432EE482BA}"/>
          </ac:spMkLst>
        </pc:spChg>
        <pc:spChg chg="mod">
          <ac:chgData name="Phillips, Lauren A" userId="60dcda39-1998-4879-9764-e6268f813aa3" providerId="ADAL" clId="{7382C1A3-D3D5-3A4D-9CB5-F881BE82CF96}" dt="2020-10-20T02:56:21.065" v="12967" actId="20577"/>
          <ac:spMkLst>
            <pc:docMk/>
            <pc:sldMk cId="465206023" sldId="700"/>
            <ac:spMk id="3" creationId="{E34B108D-DD40-BC45-AB2E-8DC7895D1690}"/>
          </ac:spMkLst>
        </pc:spChg>
        <pc:graphicFrameChg chg="add mod modGraphic">
          <ac:chgData name="Phillips, Lauren A" userId="60dcda39-1998-4879-9764-e6268f813aa3" providerId="ADAL" clId="{7382C1A3-D3D5-3A4D-9CB5-F881BE82CF96}" dt="2020-10-20T02:58:21.483" v="13083" actId="1076"/>
          <ac:graphicFrameMkLst>
            <pc:docMk/>
            <pc:sldMk cId="465206023" sldId="700"/>
            <ac:graphicFrameMk id="6" creationId="{794FCE0C-7F7B-CE42-8D02-29834D158F11}"/>
          </ac:graphicFrameMkLst>
        </pc:graphicFrameChg>
        <pc:picChg chg="add mod">
          <ac:chgData name="Phillips, Lauren A" userId="60dcda39-1998-4879-9764-e6268f813aa3" providerId="ADAL" clId="{7382C1A3-D3D5-3A4D-9CB5-F881BE82CF96}" dt="2020-10-20T02:49:50.673" v="12644" actId="1076"/>
          <ac:picMkLst>
            <pc:docMk/>
            <pc:sldMk cId="465206023" sldId="700"/>
            <ac:picMk id="5" creationId="{9950D3F5-932E-BC4B-931F-955D2BFD0D85}"/>
          </ac:picMkLst>
        </pc:picChg>
      </pc:sldChg>
      <pc:sldChg chg="modSp new del mod">
        <pc:chgData name="Phillips, Lauren A" userId="60dcda39-1998-4879-9764-e6268f813aa3" providerId="ADAL" clId="{7382C1A3-D3D5-3A4D-9CB5-F881BE82CF96}" dt="2020-10-20T06:36:31.838" v="13187" actId="2696"/>
        <pc:sldMkLst>
          <pc:docMk/>
          <pc:sldMk cId="587382950" sldId="701"/>
        </pc:sldMkLst>
        <pc:spChg chg="mod">
          <ac:chgData name="Phillips, Lauren A" userId="60dcda39-1998-4879-9764-e6268f813aa3" providerId="ADAL" clId="{7382C1A3-D3D5-3A4D-9CB5-F881BE82CF96}" dt="2020-10-20T03:05:19.932" v="13099" actId="20577"/>
          <ac:spMkLst>
            <pc:docMk/>
            <pc:sldMk cId="587382950" sldId="701"/>
            <ac:spMk id="2" creationId="{BB8C4FA9-8A19-2B44-B2D8-E64CFB676742}"/>
          </ac:spMkLst>
        </pc:spChg>
        <pc:spChg chg="mod">
          <ac:chgData name="Phillips, Lauren A" userId="60dcda39-1998-4879-9764-e6268f813aa3" providerId="ADAL" clId="{7382C1A3-D3D5-3A4D-9CB5-F881BE82CF96}" dt="2020-10-20T03:05:39.540" v="13169" actId="20577"/>
          <ac:spMkLst>
            <pc:docMk/>
            <pc:sldMk cId="587382950" sldId="701"/>
            <ac:spMk id="3" creationId="{821F0439-C3AD-A44F-AD86-719CF4833D06}"/>
          </ac:spMkLst>
        </pc:spChg>
      </pc:sldChg>
      <pc:sldChg chg="add del">
        <pc:chgData name="Phillips, Lauren A" userId="60dcda39-1998-4879-9764-e6268f813aa3" providerId="ADAL" clId="{7382C1A3-D3D5-3A4D-9CB5-F881BE82CF96}" dt="2020-10-20T06:35:15.463" v="13171" actId="2696"/>
        <pc:sldMkLst>
          <pc:docMk/>
          <pc:sldMk cId="1201300531" sldId="747"/>
        </pc:sldMkLst>
      </pc:sldChg>
      <pc:sldChg chg="add">
        <pc:chgData name="Phillips, Lauren A" userId="60dcda39-1998-4879-9764-e6268f813aa3" providerId="ADAL" clId="{7382C1A3-D3D5-3A4D-9CB5-F881BE82CF96}" dt="2020-10-20T06:35:20.383" v="13176"/>
        <pc:sldMkLst>
          <pc:docMk/>
          <pc:sldMk cId="1649577242" sldId="747"/>
        </pc:sldMkLst>
      </pc:sldChg>
      <pc:sldChg chg="add del">
        <pc:chgData name="Phillips, Lauren A" userId="60dcda39-1998-4879-9764-e6268f813aa3" providerId="ADAL" clId="{7382C1A3-D3D5-3A4D-9CB5-F881BE82CF96}" dt="2020-10-20T06:43:55.636" v="14153" actId="2696"/>
        <pc:sldMkLst>
          <pc:docMk/>
          <pc:sldMk cId="346972207" sldId="749"/>
        </pc:sldMkLst>
      </pc:sldChg>
      <pc:sldChg chg="add del">
        <pc:chgData name="Phillips, Lauren A" userId="60dcda39-1998-4879-9764-e6268f813aa3" providerId="ADAL" clId="{7382C1A3-D3D5-3A4D-9CB5-F881BE82CF96}" dt="2020-10-20T06:45:32.977" v="14156" actId="2696"/>
        <pc:sldMkLst>
          <pc:docMk/>
          <pc:sldMk cId="1300133478" sldId="749"/>
        </pc:sldMkLst>
      </pc:sldChg>
      <pc:sldChg chg="add del">
        <pc:chgData name="Phillips, Lauren A" userId="60dcda39-1998-4879-9764-e6268f813aa3" providerId="ADAL" clId="{7382C1A3-D3D5-3A4D-9CB5-F881BE82CF96}" dt="2020-10-20T06:35:15.467" v="13172" actId="2696"/>
        <pc:sldMkLst>
          <pc:docMk/>
          <pc:sldMk cId="2842094822" sldId="749"/>
        </pc:sldMkLst>
      </pc:sldChg>
      <pc:sldChg chg="add del">
        <pc:chgData name="Phillips, Lauren A" userId="60dcda39-1998-4879-9764-e6268f813aa3" providerId="ADAL" clId="{7382C1A3-D3D5-3A4D-9CB5-F881BE82CF96}" dt="2020-10-20T06:42:41.927" v="14110" actId="2696"/>
        <pc:sldMkLst>
          <pc:docMk/>
          <pc:sldMk cId="3885733014" sldId="749"/>
        </pc:sldMkLst>
      </pc:sldChg>
      <pc:sldChg chg="add del">
        <pc:chgData name="Phillips, Lauren A" userId="60dcda39-1998-4879-9764-e6268f813aa3" providerId="ADAL" clId="{7382C1A3-D3D5-3A4D-9CB5-F881BE82CF96}" dt="2020-10-20T06:35:15.493" v="13175" actId="2696"/>
        <pc:sldMkLst>
          <pc:docMk/>
          <pc:sldMk cId="1534712655" sldId="760"/>
        </pc:sldMkLst>
      </pc:sldChg>
      <pc:sldChg chg="add del">
        <pc:chgData name="Phillips, Lauren A" userId="60dcda39-1998-4879-9764-e6268f813aa3" providerId="ADAL" clId="{7382C1A3-D3D5-3A4D-9CB5-F881BE82CF96}" dt="2020-10-20T15:59:57.016" v="17484" actId="2696"/>
        <pc:sldMkLst>
          <pc:docMk/>
          <pc:sldMk cId="3452523125" sldId="760"/>
        </pc:sldMkLst>
      </pc:sldChg>
      <pc:sldChg chg="modSp new del mod">
        <pc:chgData name="Phillips, Lauren A" userId="60dcda39-1998-4879-9764-e6268f813aa3" providerId="ADAL" clId="{7382C1A3-D3D5-3A4D-9CB5-F881BE82CF96}" dt="2020-10-20T06:41:59.126" v="14108" actId="2696"/>
        <pc:sldMkLst>
          <pc:docMk/>
          <pc:sldMk cId="556171063" sldId="761"/>
        </pc:sldMkLst>
        <pc:spChg chg="mod">
          <ac:chgData name="Phillips, Lauren A" userId="60dcda39-1998-4879-9764-e6268f813aa3" providerId="ADAL" clId="{7382C1A3-D3D5-3A4D-9CB5-F881BE82CF96}" dt="2020-10-20T06:41:55.239" v="14107" actId="20577"/>
          <ac:spMkLst>
            <pc:docMk/>
            <pc:sldMk cId="556171063" sldId="761"/>
            <ac:spMk id="2" creationId="{6E2CC1C9-DBF3-3747-8108-03518C476821}"/>
          </ac:spMkLst>
        </pc:spChg>
      </pc:sldChg>
      <pc:sldChg chg="modSp new mod">
        <pc:chgData name="Phillips, Lauren A" userId="60dcda39-1998-4879-9764-e6268f813aa3" providerId="ADAL" clId="{7382C1A3-D3D5-3A4D-9CB5-F881BE82CF96}" dt="2020-10-20T15:51:04.568" v="16284" actId="20577"/>
        <pc:sldMkLst>
          <pc:docMk/>
          <pc:sldMk cId="2619564252" sldId="761"/>
        </pc:sldMkLst>
        <pc:spChg chg="mod">
          <ac:chgData name="Phillips, Lauren A" userId="60dcda39-1998-4879-9764-e6268f813aa3" providerId="ADAL" clId="{7382C1A3-D3D5-3A4D-9CB5-F881BE82CF96}" dt="2020-10-20T15:42:00.461" v="14971" actId="20577"/>
          <ac:spMkLst>
            <pc:docMk/>
            <pc:sldMk cId="2619564252" sldId="761"/>
            <ac:spMk id="2" creationId="{1044FEF4-382A-974F-8031-419900050B03}"/>
          </ac:spMkLst>
        </pc:spChg>
        <pc:spChg chg="mod">
          <ac:chgData name="Phillips, Lauren A" userId="60dcda39-1998-4879-9764-e6268f813aa3" providerId="ADAL" clId="{7382C1A3-D3D5-3A4D-9CB5-F881BE82CF96}" dt="2020-10-20T15:51:04.568" v="16284" actId="20577"/>
          <ac:spMkLst>
            <pc:docMk/>
            <pc:sldMk cId="2619564252" sldId="761"/>
            <ac:spMk id="3" creationId="{A9FF9737-EC86-F74C-AEAF-2AA974197684}"/>
          </ac:spMkLst>
        </pc:spChg>
      </pc:sldChg>
      <pc:sldChg chg="modSp new del mod">
        <pc:chgData name="Phillips, Lauren A" userId="60dcda39-1998-4879-9764-e6268f813aa3" providerId="ADAL" clId="{7382C1A3-D3D5-3A4D-9CB5-F881BE82CF96}" dt="2020-10-20T15:36:49.690" v="14572" actId="2696"/>
        <pc:sldMkLst>
          <pc:docMk/>
          <pc:sldMk cId="4286419494" sldId="761"/>
        </pc:sldMkLst>
        <pc:spChg chg="mod">
          <ac:chgData name="Phillips, Lauren A" userId="60dcda39-1998-4879-9764-e6268f813aa3" providerId="ADAL" clId="{7382C1A3-D3D5-3A4D-9CB5-F881BE82CF96}" dt="2020-10-20T15:36:38.535" v="14533" actId="20577"/>
          <ac:spMkLst>
            <pc:docMk/>
            <pc:sldMk cId="4286419494" sldId="761"/>
            <ac:spMk id="2" creationId="{29E9E388-AE42-A343-BCD9-4CBE041A2A1A}"/>
          </ac:spMkLst>
        </pc:spChg>
        <pc:spChg chg="mod">
          <ac:chgData name="Phillips, Lauren A" userId="60dcda39-1998-4879-9764-e6268f813aa3" providerId="ADAL" clId="{7382C1A3-D3D5-3A4D-9CB5-F881BE82CF96}" dt="2020-10-20T15:36:48.047" v="14571" actId="20577"/>
          <ac:spMkLst>
            <pc:docMk/>
            <pc:sldMk cId="4286419494" sldId="761"/>
            <ac:spMk id="3" creationId="{B929F0BF-79E0-784E-8AFE-BEC6E741462D}"/>
          </ac:spMkLst>
        </pc:spChg>
      </pc:sldChg>
      <pc:sldChg chg="new del">
        <pc:chgData name="Phillips, Lauren A" userId="60dcda39-1998-4879-9764-e6268f813aa3" providerId="ADAL" clId="{7382C1A3-D3D5-3A4D-9CB5-F881BE82CF96}" dt="2020-10-20T15:42:41.357" v="15043" actId="2696"/>
        <pc:sldMkLst>
          <pc:docMk/>
          <pc:sldMk cId="264523075" sldId="762"/>
        </pc:sldMkLst>
      </pc:sldChg>
      <pc:sldChg chg="modSp new mod">
        <pc:chgData name="Phillips, Lauren A" userId="60dcda39-1998-4879-9764-e6268f813aa3" providerId="ADAL" clId="{7382C1A3-D3D5-3A4D-9CB5-F881BE82CF96}" dt="2020-10-20T15:45:41.374" v="15536" actId="20577"/>
        <pc:sldMkLst>
          <pc:docMk/>
          <pc:sldMk cId="1491027781" sldId="762"/>
        </pc:sldMkLst>
        <pc:spChg chg="mod">
          <ac:chgData name="Phillips, Lauren A" userId="60dcda39-1998-4879-9764-e6268f813aa3" providerId="ADAL" clId="{7382C1A3-D3D5-3A4D-9CB5-F881BE82CF96}" dt="2020-10-20T15:43:04.609" v="15092" actId="20577"/>
          <ac:spMkLst>
            <pc:docMk/>
            <pc:sldMk cId="1491027781" sldId="762"/>
            <ac:spMk id="2" creationId="{DB5AF3F0-15A7-CF42-B470-3371F81BF298}"/>
          </ac:spMkLst>
        </pc:spChg>
        <pc:spChg chg="mod">
          <ac:chgData name="Phillips, Lauren A" userId="60dcda39-1998-4879-9764-e6268f813aa3" providerId="ADAL" clId="{7382C1A3-D3D5-3A4D-9CB5-F881BE82CF96}" dt="2020-10-20T15:45:41.374" v="15536" actId="20577"/>
          <ac:spMkLst>
            <pc:docMk/>
            <pc:sldMk cId="1491027781" sldId="762"/>
            <ac:spMk id="3" creationId="{999676E3-E24A-624D-A011-4B593DA94CE9}"/>
          </ac:spMkLst>
        </pc:spChg>
      </pc:sldChg>
      <pc:sldChg chg="del">
        <pc:chgData name="Phillips, Lauren A" userId="60dcda39-1998-4879-9764-e6268f813aa3" providerId="ADAL" clId="{7382C1A3-D3D5-3A4D-9CB5-F881BE82CF96}" dt="2020-10-20T15:46:55.215" v="15537" actId="2696"/>
        <pc:sldMkLst>
          <pc:docMk/>
          <pc:sldMk cId="264523075" sldId="763"/>
        </pc:sldMkLst>
      </pc:sldChg>
      <pc:sldChg chg="modSp mod">
        <pc:chgData name="Phillips, Lauren A" userId="60dcda39-1998-4879-9764-e6268f813aa3" providerId="ADAL" clId="{7382C1A3-D3D5-3A4D-9CB5-F881BE82CF96}" dt="2020-10-20T15:59:54.238" v="17483" actId="1076"/>
        <pc:sldMkLst>
          <pc:docMk/>
          <pc:sldMk cId="3259996666" sldId="763"/>
        </pc:sldMkLst>
        <pc:picChg chg="mod">
          <ac:chgData name="Phillips, Lauren A" userId="60dcda39-1998-4879-9764-e6268f813aa3" providerId="ADAL" clId="{7382C1A3-D3D5-3A4D-9CB5-F881BE82CF96}" dt="2020-10-20T15:59:54.238" v="17483" actId="1076"/>
          <ac:picMkLst>
            <pc:docMk/>
            <pc:sldMk cId="3259996666" sldId="763"/>
            <ac:picMk id="7" creationId="{D40440D0-656F-4514-91E8-8442E5319251}"/>
          </ac:picMkLst>
        </pc:picChg>
      </pc:sldChg>
      <pc:sldChg chg="modSp add mod">
        <pc:chgData name="Phillips, Lauren A" userId="60dcda39-1998-4879-9764-e6268f813aa3" providerId="ADAL" clId="{7382C1A3-D3D5-3A4D-9CB5-F881BE82CF96}" dt="2020-10-20T15:53:20.087" v="16439" actId="20577"/>
        <pc:sldMkLst>
          <pc:docMk/>
          <pc:sldMk cId="1262554457" sldId="764"/>
        </pc:sldMkLst>
        <pc:spChg chg="mod">
          <ac:chgData name="Phillips, Lauren A" userId="60dcda39-1998-4879-9764-e6268f813aa3" providerId="ADAL" clId="{7382C1A3-D3D5-3A4D-9CB5-F881BE82CF96}" dt="2020-10-20T15:53:20.087" v="16439" actId="20577"/>
          <ac:spMkLst>
            <pc:docMk/>
            <pc:sldMk cId="1262554457" sldId="764"/>
            <ac:spMk id="2" creationId="{00000000-0000-0000-0000-000000000000}"/>
          </ac:spMkLst>
        </pc:spChg>
      </pc:sldChg>
      <pc:sldChg chg="modSp new del mod">
        <pc:chgData name="Phillips, Lauren A" userId="60dcda39-1998-4879-9764-e6268f813aa3" providerId="ADAL" clId="{7382C1A3-D3D5-3A4D-9CB5-F881BE82CF96}" dt="2020-10-20T15:52:54.157" v="16392" actId="2696"/>
        <pc:sldMkLst>
          <pc:docMk/>
          <pc:sldMk cId="4272320066" sldId="764"/>
        </pc:sldMkLst>
        <pc:spChg chg="mod">
          <ac:chgData name="Phillips, Lauren A" userId="60dcda39-1998-4879-9764-e6268f813aa3" providerId="ADAL" clId="{7382C1A3-D3D5-3A4D-9CB5-F881BE82CF96}" dt="2020-10-20T15:52:47.690" v="16391" actId="20577"/>
          <ac:spMkLst>
            <pc:docMk/>
            <pc:sldMk cId="4272320066" sldId="764"/>
            <ac:spMk id="2" creationId="{2E2D79E9-109D-1A49-B4BA-64FACCBAD709}"/>
          </ac:spMkLst>
        </pc:spChg>
      </pc:sldChg>
      <pc:sldChg chg="addSp delSp modSp add del mod modNotesTx">
        <pc:chgData name="Phillips, Lauren A" userId="60dcda39-1998-4879-9764-e6268f813aa3" providerId="ADAL" clId="{7382C1A3-D3D5-3A4D-9CB5-F881BE82CF96}" dt="2020-10-20T15:54:30.101" v="16572" actId="2696"/>
        <pc:sldMkLst>
          <pc:docMk/>
          <pc:sldMk cId="4039856130" sldId="765"/>
        </pc:sldMkLst>
        <pc:spChg chg="mod">
          <ac:chgData name="Phillips, Lauren A" userId="60dcda39-1998-4879-9764-e6268f813aa3" providerId="ADAL" clId="{7382C1A3-D3D5-3A4D-9CB5-F881BE82CF96}" dt="2020-10-20T15:53:49.443" v="16487" actId="20577"/>
          <ac:spMkLst>
            <pc:docMk/>
            <pc:sldMk cId="4039856130" sldId="765"/>
            <ac:spMk id="3" creationId="{A2A31485-4B6B-F44C-96CA-28DEFA7B4A64}"/>
          </ac:spMkLst>
        </pc:spChg>
        <pc:spChg chg="add del mod">
          <ac:chgData name="Phillips, Lauren A" userId="60dcda39-1998-4879-9764-e6268f813aa3" providerId="ADAL" clId="{7382C1A3-D3D5-3A4D-9CB5-F881BE82CF96}" dt="2020-10-20T15:53:34.913" v="16447" actId="478"/>
          <ac:spMkLst>
            <pc:docMk/>
            <pc:sldMk cId="4039856130" sldId="765"/>
            <ac:spMk id="5" creationId="{E137A2AF-0E53-6644-AB3A-C0AB5B2E18F6}"/>
          </ac:spMkLst>
        </pc:spChg>
        <pc:spChg chg="mod">
          <ac:chgData name="Phillips, Lauren A" userId="60dcda39-1998-4879-9764-e6268f813aa3" providerId="ADAL" clId="{7382C1A3-D3D5-3A4D-9CB5-F881BE82CF96}" dt="2020-10-20T15:54:23.009" v="16570" actId="20577"/>
          <ac:spMkLst>
            <pc:docMk/>
            <pc:sldMk cId="4039856130" sldId="765"/>
            <ac:spMk id="8" creationId="{194DAF2C-EEDE-B94E-AFF1-171C7063EFE0}"/>
          </ac:spMkLst>
        </pc:spChg>
        <pc:picChg chg="del">
          <ac:chgData name="Phillips, Lauren A" userId="60dcda39-1998-4879-9764-e6268f813aa3" providerId="ADAL" clId="{7382C1A3-D3D5-3A4D-9CB5-F881BE82CF96}" dt="2020-10-20T15:53:25.509" v="16441" actId="478"/>
          <ac:picMkLst>
            <pc:docMk/>
            <pc:sldMk cId="4039856130" sldId="765"/>
            <ac:picMk id="6" creationId="{F450338F-1FD5-B14B-A118-85C4EEA7A5BA}"/>
          </ac:picMkLst>
        </pc:picChg>
        <pc:picChg chg="del">
          <ac:chgData name="Phillips, Lauren A" userId="60dcda39-1998-4879-9764-e6268f813aa3" providerId="ADAL" clId="{7382C1A3-D3D5-3A4D-9CB5-F881BE82CF96}" dt="2020-10-20T15:53:26.256" v="16442" actId="478"/>
          <ac:picMkLst>
            <pc:docMk/>
            <pc:sldMk cId="4039856130" sldId="765"/>
            <ac:picMk id="10" creationId="{38BCAD56-40CE-EB4D-89C8-D09B1150DEF4}"/>
          </ac:picMkLst>
        </pc:picChg>
      </pc:sldChg>
      <pc:sldChg chg="modSp new mod">
        <pc:chgData name="Phillips, Lauren A" userId="60dcda39-1998-4879-9764-e6268f813aa3" providerId="ADAL" clId="{7382C1A3-D3D5-3A4D-9CB5-F881BE82CF96}" dt="2020-10-20T15:59:38.974" v="17482" actId="20577"/>
        <pc:sldMkLst>
          <pc:docMk/>
          <pc:sldMk cId="269607951" sldId="766"/>
        </pc:sldMkLst>
        <pc:spChg chg="mod">
          <ac:chgData name="Phillips, Lauren A" userId="60dcda39-1998-4879-9764-e6268f813aa3" providerId="ADAL" clId="{7382C1A3-D3D5-3A4D-9CB5-F881BE82CF96}" dt="2020-10-20T15:54:35.662" v="16603" actId="20577"/>
          <ac:spMkLst>
            <pc:docMk/>
            <pc:sldMk cId="269607951" sldId="766"/>
            <ac:spMk id="2" creationId="{C308D08B-5583-C341-961C-B298E0988F2C}"/>
          </ac:spMkLst>
        </pc:spChg>
        <pc:spChg chg="mod">
          <ac:chgData name="Phillips, Lauren A" userId="60dcda39-1998-4879-9764-e6268f813aa3" providerId="ADAL" clId="{7382C1A3-D3D5-3A4D-9CB5-F881BE82CF96}" dt="2020-10-20T15:59:38.974" v="17482" actId="20577"/>
          <ac:spMkLst>
            <pc:docMk/>
            <pc:sldMk cId="269607951" sldId="766"/>
            <ac:spMk id="3" creationId="{5950A805-8812-5F48-8237-6A79EC30A1D9}"/>
          </ac:spMkLst>
        </pc:spChg>
      </pc:sldChg>
    </pc:docChg>
  </pc:docChgLst>
  <pc:docChgLst>
    <pc:chgData clId="Web-{443BE1D5-B6B7-4955-B1BB-A14BFC4CEBB0}"/>
    <pc:docChg chg="addSld modSld modSection">
      <pc:chgData name="" userId="" providerId="" clId="Web-{443BE1D5-B6B7-4955-B1BB-A14BFC4CEBB0}" dt="2020-10-19T21:32:04.235" v="704" actId="20577"/>
      <pc:docMkLst>
        <pc:docMk/>
      </pc:docMkLst>
      <pc:sldChg chg="modSp">
        <pc:chgData name="" userId="" providerId="" clId="Web-{443BE1D5-B6B7-4955-B1BB-A14BFC4CEBB0}" dt="2020-10-19T21:22:00.353" v="29" actId="20577"/>
        <pc:sldMkLst>
          <pc:docMk/>
          <pc:sldMk cId="171247688" sldId="565"/>
        </pc:sldMkLst>
        <pc:spChg chg="mod">
          <ac:chgData name="" userId="" providerId="" clId="Web-{443BE1D5-B6B7-4955-B1BB-A14BFC4CEBB0}" dt="2020-10-19T21:22:00.353" v="29" actId="20577"/>
          <ac:spMkLst>
            <pc:docMk/>
            <pc:sldMk cId="171247688" sldId="565"/>
            <ac:spMk id="2" creationId="{00000000-0000-0000-0000-000000000000}"/>
          </ac:spMkLst>
        </pc:spChg>
      </pc:sldChg>
      <pc:sldChg chg="modSp">
        <pc:chgData name="" userId="" providerId="" clId="Web-{443BE1D5-B6B7-4955-B1BB-A14BFC4CEBB0}" dt="2020-10-19T21:26:50.138" v="329" actId="20577"/>
        <pc:sldMkLst>
          <pc:docMk/>
          <pc:sldMk cId="362572019" sldId="690"/>
        </pc:sldMkLst>
        <pc:spChg chg="mod">
          <ac:chgData name="" userId="" providerId="" clId="Web-{443BE1D5-B6B7-4955-B1BB-A14BFC4CEBB0}" dt="2020-10-19T21:22:11.822" v="54" actId="20577"/>
          <ac:spMkLst>
            <pc:docMk/>
            <pc:sldMk cId="362572019" sldId="690"/>
            <ac:spMk id="2" creationId="{DF2A7E22-D8F8-9746-B507-89ECC0E66F54}"/>
          </ac:spMkLst>
        </pc:spChg>
        <pc:spChg chg="mod">
          <ac:chgData name="" userId="" providerId="" clId="Web-{443BE1D5-B6B7-4955-B1BB-A14BFC4CEBB0}" dt="2020-10-19T21:26:50.138" v="329" actId="20577"/>
          <ac:spMkLst>
            <pc:docMk/>
            <pc:sldMk cId="362572019" sldId="690"/>
            <ac:spMk id="3" creationId="{50415E41-B0CE-7147-B85B-44ADEB0A07E6}"/>
          </ac:spMkLst>
        </pc:spChg>
      </pc:sldChg>
      <pc:sldChg chg="modSp new">
        <pc:chgData name="" userId="" providerId="" clId="Web-{443BE1D5-B6B7-4955-B1BB-A14BFC4CEBB0}" dt="2020-10-19T21:28:49.936" v="495" actId="20577"/>
        <pc:sldMkLst>
          <pc:docMk/>
          <pc:sldMk cId="1708092347" sldId="695"/>
        </pc:sldMkLst>
        <pc:spChg chg="mod">
          <ac:chgData name="" userId="" providerId="" clId="Web-{443BE1D5-B6B7-4955-B1BB-A14BFC4CEBB0}" dt="2020-10-19T21:25:50.809" v="254" actId="20577"/>
          <ac:spMkLst>
            <pc:docMk/>
            <pc:sldMk cId="1708092347" sldId="695"/>
            <ac:spMk id="2" creationId="{D90AF2FA-11DD-459E-9C86-73305A9037C9}"/>
          </ac:spMkLst>
        </pc:spChg>
        <pc:spChg chg="mod">
          <ac:chgData name="" userId="" providerId="" clId="Web-{443BE1D5-B6B7-4955-B1BB-A14BFC4CEBB0}" dt="2020-10-19T21:28:49.936" v="495" actId="20577"/>
          <ac:spMkLst>
            <pc:docMk/>
            <pc:sldMk cId="1708092347" sldId="695"/>
            <ac:spMk id="3" creationId="{D88817F0-0C8B-4D65-A819-FB90AE571859}"/>
          </ac:spMkLst>
        </pc:spChg>
      </pc:sldChg>
      <pc:sldChg chg="modSp new">
        <pc:chgData name="" userId="" providerId="" clId="Web-{443BE1D5-B6B7-4955-B1BB-A14BFC4CEBB0}" dt="2020-10-19T21:32:04.235" v="704" actId="20577"/>
        <pc:sldMkLst>
          <pc:docMk/>
          <pc:sldMk cId="2669841045" sldId="696"/>
        </pc:sldMkLst>
        <pc:spChg chg="mod">
          <ac:chgData name="" userId="" providerId="" clId="Web-{443BE1D5-B6B7-4955-B1BB-A14BFC4CEBB0}" dt="2020-10-19T21:29:43.483" v="515" actId="20577"/>
          <ac:spMkLst>
            <pc:docMk/>
            <pc:sldMk cId="2669841045" sldId="696"/>
            <ac:spMk id="2" creationId="{02F56C15-F725-4029-BC15-312E2AE7569F}"/>
          </ac:spMkLst>
        </pc:spChg>
        <pc:spChg chg="mod">
          <ac:chgData name="" userId="" providerId="" clId="Web-{443BE1D5-B6B7-4955-B1BB-A14BFC4CEBB0}" dt="2020-10-19T21:32:04.235" v="704" actId="20577"/>
          <ac:spMkLst>
            <pc:docMk/>
            <pc:sldMk cId="2669841045" sldId="696"/>
            <ac:spMk id="3" creationId="{19FFF5AD-A3AB-4B57-B650-78316DB784ED}"/>
          </ac:spMkLst>
        </pc:spChg>
      </pc:sldChg>
    </pc:docChg>
  </pc:docChgLst>
  <pc:docChgLst>
    <pc:chgData name="New, Zachary D" userId="84f9e1ae-642e-414f-87a5-1906921f3d4f" providerId="ADAL" clId="{BB6989CE-B185-4A10-8B48-B27E419CB384}"/>
    <pc:docChg chg="undo custSel addSld modSld">
      <pc:chgData name="New, Zachary D" userId="84f9e1ae-642e-414f-87a5-1906921f3d4f" providerId="ADAL" clId="{BB6989CE-B185-4A10-8B48-B27E419CB384}" dt="2020-10-20T17:40:30.632" v="39" actId="14100"/>
      <pc:docMkLst>
        <pc:docMk/>
      </pc:docMkLst>
      <pc:sldChg chg="modSp">
        <pc:chgData name="New, Zachary D" userId="84f9e1ae-642e-414f-87a5-1906921f3d4f" providerId="ADAL" clId="{BB6989CE-B185-4A10-8B48-B27E419CB384}" dt="2020-10-20T00:00:53.953" v="13" actId="20577"/>
        <pc:sldMkLst>
          <pc:docMk/>
          <pc:sldMk cId="171247688" sldId="565"/>
        </pc:sldMkLst>
        <pc:spChg chg="mod">
          <ac:chgData name="New, Zachary D" userId="84f9e1ae-642e-414f-87a5-1906921f3d4f" providerId="ADAL" clId="{BB6989CE-B185-4A10-8B48-B27E419CB384}" dt="2020-10-20T00:00:53.953" v="13" actId="20577"/>
          <ac:spMkLst>
            <pc:docMk/>
            <pc:sldMk cId="171247688" sldId="565"/>
            <ac:spMk id="2" creationId="{00000000-0000-0000-0000-000000000000}"/>
          </ac:spMkLst>
        </pc:spChg>
      </pc:sldChg>
      <pc:sldChg chg="addSp delSp modSp add">
        <pc:chgData name="New, Zachary D" userId="84f9e1ae-642e-414f-87a5-1906921f3d4f" providerId="ADAL" clId="{BB6989CE-B185-4A10-8B48-B27E419CB384}" dt="2020-10-20T17:40:30.632" v="39" actId="14100"/>
        <pc:sldMkLst>
          <pc:docMk/>
          <pc:sldMk cId="3259996666" sldId="763"/>
        </pc:sldMkLst>
        <pc:spChg chg="mod">
          <ac:chgData name="New, Zachary D" userId="84f9e1ae-642e-414f-87a5-1906921f3d4f" providerId="ADAL" clId="{BB6989CE-B185-4A10-8B48-B27E419CB384}" dt="2020-10-20T15:50:17.354" v="17" actId="1076"/>
          <ac:spMkLst>
            <pc:docMk/>
            <pc:sldMk cId="3259996666" sldId="763"/>
            <ac:spMk id="3" creationId="{E79C0F16-CD59-4B97-8AA5-5F502CE62456}"/>
          </ac:spMkLst>
        </pc:spChg>
        <pc:graphicFrameChg chg="add del mod modGraphic">
          <ac:chgData name="New, Zachary D" userId="84f9e1ae-642e-414f-87a5-1906921f3d4f" providerId="ADAL" clId="{BB6989CE-B185-4A10-8B48-B27E419CB384}" dt="2020-10-20T15:50:46.933" v="26" actId="478"/>
          <ac:graphicFrameMkLst>
            <pc:docMk/>
            <pc:sldMk cId="3259996666" sldId="763"/>
            <ac:graphicFrameMk id="4" creationId="{B6B0FA2C-FDFF-4AD2-9257-99CA57506E31}"/>
          </ac:graphicFrameMkLst>
        </pc:graphicFrameChg>
        <pc:graphicFrameChg chg="del mod">
          <ac:chgData name="New, Zachary D" userId="84f9e1ae-642e-414f-87a5-1906921f3d4f" providerId="ADAL" clId="{BB6989CE-B185-4A10-8B48-B27E419CB384}" dt="2020-10-20T15:50:22.278" v="18" actId="478"/>
          <ac:graphicFrameMkLst>
            <pc:docMk/>
            <pc:sldMk cId="3259996666" sldId="763"/>
            <ac:graphicFrameMk id="5" creationId="{C02C281E-F023-4747-BE20-DCF1EAA5A94D}"/>
          </ac:graphicFrameMkLst>
        </pc:graphicFrameChg>
        <pc:picChg chg="add del mod">
          <ac:chgData name="New, Zachary D" userId="84f9e1ae-642e-414f-87a5-1906921f3d4f" providerId="ADAL" clId="{BB6989CE-B185-4A10-8B48-B27E419CB384}" dt="2020-10-20T15:53:07.693" v="30" actId="478"/>
          <ac:picMkLst>
            <pc:docMk/>
            <pc:sldMk cId="3259996666" sldId="763"/>
            <ac:picMk id="6" creationId="{66EBD9BE-9498-4E63-9A5C-B26605D7D010}"/>
          </ac:picMkLst>
        </pc:picChg>
        <pc:picChg chg="add mod">
          <ac:chgData name="New, Zachary D" userId="84f9e1ae-642e-414f-87a5-1906921f3d4f" providerId="ADAL" clId="{BB6989CE-B185-4A10-8B48-B27E419CB384}" dt="2020-10-20T17:40:30.632" v="39" actId="14100"/>
          <ac:picMkLst>
            <pc:docMk/>
            <pc:sldMk cId="3259996666" sldId="763"/>
            <ac:picMk id="7" creationId="{D40440D0-656F-4514-91E8-8442E5319251}"/>
          </ac:picMkLst>
        </pc:picChg>
      </pc:sldChg>
    </pc:docChg>
  </pc:docChgLst>
</pc:chgInfo>
</file>

<file path=ppt/media/image1.jpe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3A5D6D-833C-4E5A-B47E-E3D0AB40CF0A}" type="datetimeFigureOut">
              <a:rPr lang="en-US" smtClean="0"/>
              <a:t>10/20/2020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9A13A8-A216-449D-8A0E-C4B12395D3BD}" type="slidenum">
              <a:rPr lang="en-US" smtClean="0"/>
              <a:t>‹#›</a:t>
            </a:fld>
            <a:endParaRPr lang="en-US"/>
          </a:p>
        </p:txBody>
      </p:sp>
    </p:spTree>
    <p:extLst>
      <p:ext uri="{BB962C8B-B14F-4D97-AF65-F5344CB8AC3E}">
        <p14:creationId xmlns:p14="http://schemas.microsoft.com/office/powerpoint/2010/main" val="2798036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biography.com/us-president/barack-obama"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en.wikipedia.org/wiki/Donald_Trump"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9A13A8-A216-449D-8A0E-C4B12395D3BD}" type="slidenum">
              <a:rPr lang="en-US" smtClean="0"/>
              <a:t>6</a:t>
            </a:fld>
            <a:endParaRPr lang="en-US"/>
          </a:p>
        </p:txBody>
      </p:sp>
    </p:spTree>
    <p:extLst>
      <p:ext uri="{BB962C8B-B14F-4D97-AF65-F5344CB8AC3E}">
        <p14:creationId xmlns:p14="http://schemas.microsoft.com/office/powerpoint/2010/main" val="23549775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LAP: Could split this into multiple slides to highlight results from each test set. Not sure if we go into detail on easy/hard splits on Day 3</a:t>
            </a:r>
          </a:p>
        </p:txBody>
      </p:sp>
      <p:sp>
        <p:nvSpPr>
          <p:cNvPr id="4" name="Slide Number Placeholder 3"/>
          <p:cNvSpPr>
            <a:spLocks noGrp="1"/>
          </p:cNvSpPr>
          <p:nvPr>
            <p:ph type="sldNum" sz="quarter" idx="5"/>
          </p:nvPr>
        </p:nvSpPr>
        <p:spPr/>
        <p:txBody>
          <a:bodyPr/>
          <a:lstStyle/>
          <a:p>
            <a:fld id="{159A13A8-A216-449D-8A0E-C4B12395D3BD}" type="slidenum">
              <a:rPr lang="en-US" smtClean="0"/>
              <a:t>30</a:t>
            </a:fld>
            <a:endParaRPr lang="en-US"/>
          </a:p>
        </p:txBody>
      </p:sp>
    </p:spTree>
    <p:extLst>
      <p:ext uri="{BB962C8B-B14F-4D97-AF65-F5344CB8AC3E}">
        <p14:creationId xmlns:p14="http://schemas.microsoft.com/office/powerpoint/2010/main" val="2728370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Kinetics 600 results from work done by Chris </a:t>
            </a:r>
            <a:r>
              <a:rPr lang="en-US" err="1"/>
              <a:t>Careaga</a:t>
            </a:r>
            <a:r>
              <a:rPr lang="en-US"/>
              <a:t> and Brian Hutchinson</a:t>
            </a:r>
          </a:p>
        </p:txBody>
      </p:sp>
      <p:sp>
        <p:nvSpPr>
          <p:cNvPr id="4" name="Slide Number Placeholder 3"/>
          <p:cNvSpPr>
            <a:spLocks noGrp="1"/>
          </p:cNvSpPr>
          <p:nvPr>
            <p:ph type="sldNum" sz="quarter" idx="5"/>
          </p:nvPr>
        </p:nvSpPr>
        <p:spPr/>
        <p:txBody>
          <a:bodyPr/>
          <a:lstStyle/>
          <a:p>
            <a:fld id="{159A13A8-A216-449D-8A0E-C4B12395D3BD}" type="slidenum">
              <a:rPr lang="en-US" smtClean="0"/>
              <a:t>31</a:t>
            </a:fld>
            <a:endParaRPr lang="en-US"/>
          </a:p>
        </p:txBody>
      </p:sp>
    </p:spTree>
    <p:extLst>
      <p:ext uri="{BB962C8B-B14F-4D97-AF65-F5344CB8AC3E}">
        <p14:creationId xmlns:p14="http://schemas.microsoft.com/office/powerpoint/2010/main" val="31973502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9A13A8-A216-449D-8A0E-C4B12395D3BD}" type="slidenum">
              <a:rPr lang="en-US" smtClean="0"/>
              <a:t>33</a:t>
            </a:fld>
            <a:endParaRPr lang="en-US"/>
          </a:p>
        </p:txBody>
      </p:sp>
    </p:spTree>
    <p:extLst>
      <p:ext uri="{BB962C8B-B14F-4D97-AF65-F5344CB8AC3E}">
        <p14:creationId xmlns:p14="http://schemas.microsoft.com/office/powerpoint/2010/main" val="37038775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9A13A8-A216-449D-8A0E-C4B12395D3BD}" type="slidenum">
              <a:rPr lang="en-US" smtClean="0"/>
              <a:t>35</a:t>
            </a:fld>
            <a:endParaRPr lang="en-US"/>
          </a:p>
        </p:txBody>
      </p:sp>
    </p:spTree>
    <p:extLst>
      <p:ext uri="{BB962C8B-B14F-4D97-AF65-F5344CB8AC3E}">
        <p14:creationId xmlns:p14="http://schemas.microsoft.com/office/powerpoint/2010/main" val="38991600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Original Obama photo: </a:t>
            </a:r>
            <a:r>
              <a:rPr lang="en-US">
                <a:hlinkClick r:id="rId3"/>
              </a:rPr>
              <a:t>https://www.biography.com/us-president/</a:t>
            </a:r>
            <a:r>
              <a:rPr lang="en-US" err="1">
                <a:hlinkClick r:id="rId3"/>
              </a:rPr>
              <a:t>barack-obama</a:t>
            </a:r>
            <a:r>
              <a:rPr lang="en-US"/>
              <a:t> Photo Credit: Pete Souza </a:t>
            </a:r>
          </a:p>
          <a:p>
            <a:endParaRPr lang="en-US"/>
          </a:p>
          <a:p>
            <a:r>
              <a:rPr lang="en-US"/>
              <a:t>Uncertain licensing, but this seems to be the photo that people started sharing on Twitter. </a:t>
            </a:r>
          </a:p>
        </p:txBody>
      </p:sp>
      <p:sp>
        <p:nvSpPr>
          <p:cNvPr id="4" name="Slide Number Placeholder 3"/>
          <p:cNvSpPr>
            <a:spLocks noGrp="1"/>
          </p:cNvSpPr>
          <p:nvPr>
            <p:ph type="sldNum" sz="quarter" idx="5"/>
          </p:nvPr>
        </p:nvSpPr>
        <p:spPr/>
        <p:txBody>
          <a:bodyPr/>
          <a:lstStyle/>
          <a:p>
            <a:fld id="{710104DB-87CA-D64F-AB86-DB2520DDF5D7}" type="slidenum">
              <a:rPr lang="en-US" smtClean="0"/>
              <a:t>41</a:t>
            </a:fld>
            <a:endParaRPr lang="en-US"/>
          </a:p>
        </p:txBody>
      </p:sp>
    </p:spTree>
    <p:extLst>
      <p:ext uri="{BB962C8B-B14F-4D97-AF65-F5344CB8AC3E}">
        <p14:creationId xmlns:p14="http://schemas.microsoft.com/office/powerpoint/2010/main" val="34805977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Original Donald Trump photo: </a:t>
            </a:r>
            <a:r>
              <a:rPr lang="en-US">
                <a:hlinkClick r:id="rId3"/>
              </a:rPr>
              <a:t>https://en.wikipedia.org/wiki/Donald_Trump</a:t>
            </a:r>
            <a:endParaRPr lang="en-US"/>
          </a:p>
          <a:p>
            <a:endParaRPr lang="en-US"/>
          </a:p>
          <a:p>
            <a:pPr fontAlgn="t"/>
            <a:r>
              <a:rPr lang="en-US" sz="1200" b="0" i="0" kern="1200">
                <a:solidFill>
                  <a:schemeClr val="tx1"/>
                </a:solidFill>
                <a:effectLst/>
                <a:latin typeface="+mn-lt"/>
                <a:ea typeface="+mn-ea"/>
                <a:cs typeface="+mn-cs"/>
              </a:rPr>
              <a:t>Public Domain usage rights, “President Donald Trump poses for his official portrait at The White House, in Washington, D.C., on Friday, October 6, 2017. (Official White House Photo by </a:t>
            </a:r>
            <a:r>
              <a:rPr lang="en-US" sz="1200" b="0" i="0" kern="1200" err="1">
                <a:solidFill>
                  <a:schemeClr val="tx1"/>
                </a:solidFill>
                <a:effectLst/>
                <a:latin typeface="+mn-lt"/>
                <a:ea typeface="+mn-ea"/>
                <a:cs typeface="+mn-cs"/>
              </a:rPr>
              <a:t>Shealah</a:t>
            </a:r>
            <a:r>
              <a:rPr lang="en-US" sz="1200" b="0" i="0" kern="1200">
                <a:solidFill>
                  <a:schemeClr val="tx1"/>
                </a:solidFill>
                <a:effectLst/>
                <a:latin typeface="+mn-lt"/>
                <a:ea typeface="+mn-ea"/>
                <a:cs typeface="+mn-cs"/>
              </a:rPr>
              <a:t> Craighead)”</a:t>
            </a:r>
          </a:p>
          <a:p>
            <a:pPr fontAlgn="t"/>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10104DB-87CA-D64F-AB86-DB2520DDF5D7}" type="slidenum">
              <a:rPr lang="en-US" smtClean="0"/>
              <a:t>42</a:t>
            </a:fld>
            <a:endParaRPr lang="en-US"/>
          </a:p>
        </p:txBody>
      </p:sp>
    </p:spTree>
    <p:extLst>
      <p:ext uri="{BB962C8B-B14F-4D97-AF65-F5344CB8AC3E}">
        <p14:creationId xmlns:p14="http://schemas.microsoft.com/office/powerpoint/2010/main" val="20436823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9A13A8-A216-449D-8A0E-C4B12395D3BD}" type="slidenum">
              <a:rPr lang="en-US" smtClean="0"/>
              <a:t>43</a:t>
            </a:fld>
            <a:endParaRPr lang="en-US"/>
          </a:p>
        </p:txBody>
      </p:sp>
    </p:spTree>
    <p:extLst>
      <p:ext uri="{BB962C8B-B14F-4D97-AF65-F5344CB8AC3E}">
        <p14:creationId xmlns:p14="http://schemas.microsoft.com/office/powerpoint/2010/main" val="663068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0104DB-87CA-D64F-AB86-DB2520DDF5D7}" type="slidenum">
              <a:rPr lang="en-US" smtClean="0"/>
              <a:t>11</a:t>
            </a:fld>
            <a:endParaRPr lang="en-US"/>
          </a:p>
        </p:txBody>
      </p:sp>
    </p:spTree>
    <p:extLst>
      <p:ext uri="{BB962C8B-B14F-4D97-AF65-F5344CB8AC3E}">
        <p14:creationId xmlns:p14="http://schemas.microsoft.com/office/powerpoint/2010/main" val="36702925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When to use it, when not to use it</a:t>
            </a:r>
          </a:p>
          <a:p>
            <a:endParaRPr lang="en-US"/>
          </a:p>
          <a:p>
            <a:pPr marL="171450" indent="-171450">
              <a:buFontTx/>
              <a:buChar char="-"/>
            </a:pPr>
            <a:r>
              <a:rPr lang="en-US"/>
              <a:t>Simple-shot</a:t>
            </a:r>
          </a:p>
          <a:p>
            <a:pPr marL="171450" indent="-171450">
              <a:buFontTx/>
              <a:buChar char="-"/>
            </a:pPr>
            <a:r>
              <a:rPr lang="en-US"/>
              <a:t>Transformers in a few-shot context</a:t>
            </a:r>
          </a:p>
          <a:p>
            <a:pPr marL="171450" indent="-171450">
              <a:buFontTx/>
              <a:buChar char="-"/>
            </a:pPr>
            <a:r>
              <a:rPr lang="en-US"/>
              <a:t>Transfer learning </a:t>
            </a:r>
          </a:p>
          <a:p>
            <a:endParaRPr lang="en-US"/>
          </a:p>
          <a:p>
            <a:endParaRPr lang="en-US"/>
          </a:p>
        </p:txBody>
      </p:sp>
      <p:sp>
        <p:nvSpPr>
          <p:cNvPr id="4" name="Slide Number Placeholder 3"/>
          <p:cNvSpPr>
            <a:spLocks noGrp="1"/>
          </p:cNvSpPr>
          <p:nvPr>
            <p:ph type="sldNum" sz="quarter" idx="5"/>
          </p:nvPr>
        </p:nvSpPr>
        <p:spPr/>
        <p:txBody>
          <a:bodyPr/>
          <a:lstStyle/>
          <a:p>
            <a:fld id="{159A13A8-A216-449D-8A0E-C4B12395D3BD}" type="slidenum">
              <a:rPr lang="en-US" smtClean="0"/>
              <a:t>14</a:t>
            </a:fld>
            <a:endParaRPr lang="en-US"/>
          </a:p>
        </p:txBody>
      </p:sp>
    </p:spTree>
    <p:extLst>
      <p:ext uri="{BB962C8B-B14F-4D97-AF65-F5344CB8AC3E}">
        <p14:creationId xmlns:p14="http://schemas.microsoft.com/office/powerpoint/2010/main" val="41037850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Rework</a:t>
            </a:r>
          </a:p>
        </p:txBody>
      </p:sp>
      <p:sp>
        <p:nvSpPr>
          <p:cNvPr id="4" name="Slide Number Placeholder 3"/>
          <p:cNvSpPr>
            <a:spLocks noGrp="1"/>
          </p:cNvSpPr>
          <p:nvPr>
            <p:ph type="sldNum" sz="quarter" idx="5"/>
          </p:nvPr>
        </p:nvSpPr>
        <p:spPr/>
        <p:txBody>
          <a:bodyPr/>
          <a:lstStyle/>
          <a:p>
            <a:fld id="{710104DB-87CA-D64F-AB86-DB2520DDF5D7}" type="slidenum">
              <a:rPr lang="en-US" smtClean="0"/>
              <a:t>17</a:t>
            </a:fld>
            <a:endParaRPr lang="en-US"/>
          </a:p>
        </p:txBody>
      </p:sp>
    </p:spTree>
    <p:extLst>
      <p:ext uri="{BB962C8B-B14F-4D97-AF65-F5344CB8AC3E}">
        <p14:creationId xmlns:p14="http://schemas.microsoft.com/office/powerpoint/2010/main" val="2421016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Vinyals</a:t>
            </a:r>
            <a:r>
              <a:rPr lang="en-US"/>
              <a:t> et al 2016: https://</a:t>
            </a:r>
            <a:r>
              <a:rPr lang="en-US" err="1"/>
              <a:t>arxiv.org</a:t>
            </a:r>
            <a:r>
              <a:rPr lang="en-US"/>
              <a:t>/pdf/1606.04080.pdf</a:t>
            </a:r>
          </a:p>
          <a:p>
            <a:r>
              <a:rPr lang="en-US"/>
              <a:t>Chen et al 2018: https://</a:t>
            </a:r>
            <a:r>
              <a:rPr lang="en-US" err="1"/>
              <a:t>arxiv.org</a:t>
            </a:r>
            <a:r>
              <a:rPr lang="en-US"/>
              <a:t>/pdf/1904.04232.pdf</a:t>
            </a:r>
          </a:p>
          <a:p>
            <a:r>
              <a:rPr lang="en-US"/>
              <a:t>Dhillon et al., 2020: https://</a:t>
            </a:r>
            <a:r>
              <a:rPr lang="en-US" err="1"/>
              <a:t>arxiv.org</a:t>
            </a:r>
            <a:r>
              <a:rPr lang="en-US"/>
              <a:t>/pdf/1909.02729.pdf</a:t>
            </a:r>
          </a:p>
        </p:txBody>
      </p:sp>
      <p:sp>
        <p:nvSpPr>
          <p:cNvPr id="4" name="Slide Number Placeholder 3"/>
          <p:cNvSpPr>
            <a:spLocks noGrp="1"/>
          </p:cNvSpPr>
          <p:nvPr>
            <p:ph type="sldNum" sz="quarter" idx="5"/>
          </p:nvPr>
        </p:nvSpPr>
        <p:spPr/>
        <p:txBody>
          <a:bodyPr/>
          <a:lstStyle/>
          <a:p>
            <a:fld id="{159A13A8-A216-449D-8A0E-C4B12395D3BD}" type="slidenum">
              <a:rPr lang="en-US" smtClean="0"/>
              <a:t>18</a:t>
            </a:fld>
            <a:endParaRPr lang="en-US"/>
          </a:p>
        </p:txBody>
      </p:sp>
    </p:spTree>
    <p:extLst>
      <p:ext uri="{BB962C8B-B14F-4D97-AF65-F5344CB8AC3E}">
        <p14:creationId xmlns:p14="http://schemas.microsoft.com/office/powerpoint/2010/main" val="2439117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9A13A8-A216-449D-8A0E-C4B12395D3BD}" type="slidenum">
              <a:rPr lang="en-US" smtClean="0"/>
              <a:t>23</a:t>
            </a:fld>
            <a:endParaRPr lang="en-US"/>
          </a:p>
        </p:txBody>
      </p:sp>
    </p:spTree>
    <p:extLst>
      <p:ext uri="{BB962C8B-B14F-4D97-AF65-F5344CB8AC3E}">
        <p14:creationId xmlns:p14="http://schemas.microsoft.com/office/powerpoint/2010/main" val="10404059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C7E7F91-0BFA-448E-B8AA-F2292A8E34FC}" type="slidenum">
              <a:rPr lang="en-US" smtClean="0"/>
              <a:t>25</a:t>
            </a:fld>
            <a:endParaRPr lang="en-US"/>
          </a:p>
        </p:txBody>
      </p:sp>
    </p:spTree>
    <p:extLst>
      <p:ext uri="{BB962C8B-B14F-4D97-AF65-F5344CB8AC3E}">
        <p14:creationId xmlns:p14="http://schemas.microsoft.com/office/powerpoint/2010/main" val="20782694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C7E7F91-0BFA-448E-B8AA-F2292A8E34FC}" type="slidenum">
              <a:rPr lang="en-US" smtClean="0"/>
              <a:t>26</a:t>
            </a:fld>
            <a:endParaRPr lang="en-US"/>
          </a:p>
        </p:txBody>
      </p:sp>
    </p:spTree>
    <p:extLst>
      <p:ext uri="{BB962C8B-B14F-4D97-AF65-F5344CB8AC3E}">
        <p14:creationId xmlns:p14="http://schemas.microsoft.com/office/powerpoint/2010/main" val="31097337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Jake </a:t>
            </a:r>
            <a:r>
              <a:rPr lang="en-US" err="1"/>
              <a:t>Russin</a:t>
            </a:r>
            <a:r>
              <a:rPr lang="en-US"/>
              <a:t>, Jason Jo, Randall C. O’Reilly, and </a:t>
            </a:r>
            <a:r>
              <a:rPr lang="en-US" err="1"/>
              <a:t>Yoshua</a:t>
            </a:r>
            <a:r>
              <a:rPr lang="en-US"/>
              <a:t> </a:t>
            </a:r>
            <a:r>
              <a:rPr lang="en-US" err="1"/>
              <a:t>Bengio</a:t>
            </a:r>
            <a:r>
              <a:rPr lang="en-US"/>
              <a:t>. Compositional generalization in a deep seq2seq model by separating syntax and semantics. </a:t>
            </a:r>
            <a:r>
              <a:rPr lang="en-US" err="1"/>
              <a:t>arXiv</a:t>
            </a:r>
            <a:r>
              <a:rPr lang="en-US"/>
              <a:t> preprint, 2019. URL http://</a:t>
            </a:r>
            <a:r>
              <a:rPr lang="en-US" err="1"/>
              <a:t>arxiv.org</a:t>
            </a:r>
            <a:r>
              <a:rPr lang="en-US"/>
              <a:t>/abs/1904.09708.</a:t>
            </a:r>
          </a:p>
          <a:p>
            <a:endParaRPr lang="en-US"/>
          </a:p>
          <a:p>
            <a:pPr fontAlgn="t"/>
            <a:r>
              <a:rPr lang="en-US" sz="1200" kern="1200">
                <a:solidFill>
                  <a:schemeClr val="tx1"/>
                </a:solidFill>
                <a:effectLst/>
                <a:latin typeface="+mn-lt"/>
                <a:ea typeface="+mn-ea"/>
                <a:cs typeface="+mn-cs"/>
              </a:rPr>
              <a:t>Lake, B. M. (2019). Compositional generalization through meta sequence-to-sequence learning. In </a:t>
            </a:r>
            <a:r>
              <a:rPr lang="en-US" sz="1200" i="1" kern="1200">
                <a:solidFill>
                  <a:schemeClr val="tx1"/>
                </a:solidFill>
                <a:effectLst/>
                <a:latin typeface="+mn-lt"/>
                <a:ea typeface="+mn-ea"/>
                <a:cs typeface="+mn-cs"/>
              </a:rPr>
              <a:t>Advances in Neural Information Processing Systems</a:t>
            </a:r>
            <a:r>
              <a:rPr lang="en-US" sz="1200" kern="1200">
                <a:solidFill>
                  <a:schemeClr val="tx1"/>
                </a:solidFill>
                <a:effectLst/>
                <a:latin typeface="+mn-lt"/>
                <a:ea typeface="+mn-ea"/>
                <a:cs typeface="+mn-cs"/>
              </a:rPr>
              <a:t> (pp. 9791-9801).</a:t>
            </a:r>
          </a:p>
          <a:p>
            <a:r>
              <a:rPr lang="en-US"/>
              <a:t>Chicago</a:t>
            </a:r>
            <a:br>
              <a:rPr lang="en-US"/>
            </a:br>
            <a:endParaRPr lang="en-US"/>
          </a:p>
          <a:p>
            <a:endParaRPr lang="en-US"/>
          </a:p>
          <a:p>
            <a:endParaRPr lang="en-US"/>
          </a:p>
        </p:txBody>
      </p:sp>
      <p:sp>
        <p:nvSpPr>
          <p:cNvPr id="4" name="Slide Number Placeholder 3"/>
          <p:cNvSpPr>
            <a:spLocks noGrp="1"/>
          </p:cNvSpPr>
          <p:nvPr>
            <p:ph type="sldNum" sz="quarter" idx="5"/>
          </p:nvPr>
        </p:nvSpPr>
        <p:spPr/>
        <p:txBody>
          <a:bodyPr/>
          <a:lstStyle/>
          <a:p>
            <a:fld id="{159A13A8-A216-449D-8A0E-C4B12395D3BD}" type="slidenum">
              <a:rPr lang="en-US" smtClean="0"/>
              <a:t>29</a:t>
            </a:fld>
            <a:endParaRPr lang="en-US"/>
          </a:p>
        </p:txBody>
      </p:sp>
    </p:spTree>
    <p:extLst>
      <p:ext uri="{BB962C8B-B14F-4D97-AF65-F5344CB8AC3E}">
        <p14:creationId xmlns:p14="http://schemas.microsoft.com/office/powerpoint/2010/main" val="8846516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1_Title Slide_Plain_Black">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36B83B-A5E4-524E-96A9-DFC12D58F12A}"/>
              </a:ext>
            </a:extLst>
          </p:cNvPr>
          <p:cNvSpPr/>
          <p:nvPr/>
        </p:nvSpPr>
        <p:spPr>
          <a:xfrm>
            <a:off x="762000" y="0"/>
            <a:ext cx="4572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1" name="TextBox 10">
            <a:extLst>
              <a:ext uri="{FF2B5EF4-FFF2-40B4-BE49-F238E27FC236}">
                <a16:creationId xmlns:a16="http://schemas.microsoft.com/office/drawing/2014/main" id="{421DF1AC-1D08-B945-A034-B740A35902F9}"/>
              </a:ext>
            </a:extLst>
          </p:cNvPr>
          <p:cNvSpPr txBox="1"/>
          <p:nvPr/>
        </p:nvSpPr>
        <p:spPr>
          <a:xfrm>
            <a:off x="1143000" y="6286500"/>
            <a:ext cx="3048000" cy="190500"/>
          </a:xfrm>
          <a:prstGeom prst="rect">
            <a:avLst/>
          </a:prstGeom>
          <a:noFill/>
        </p:spPr>
        <p:txBody>
          <a:bodyPr wrap="square" lIns="0" tIns="0" rIns="0" bIns="0" rtlCol="0" anchor="t" anchorCtr="0">
            <a:noAutofit/>
          </a:bodyPr>
          <a:lstStyle/>
          <a:p>
            <a:pPr>
              <a:spcAft>
                <a:spcPts val="500"/>
              </a:spcAft>
            </a:pPr>
            <a:r>
              <a:rPr lang="en-US" sz="667">
                <a:solidFill>
                  <a:srgbClr val="616265">
                    <a:alpha val="75000"/>
                  </a:srgbClr>
                </a:solidFill>
                <a:latin typeface="Arial" panose="020B0604020202020204" pitchFamily="34" charset="0"/>
                <a:cs typeface="Arial" panose="020B0604020202020204" pitchFamily="34" charset="0"/>
              </a:rPr>
              <a:t>PNNL is operated by Battelle for the U.S. Department of Energy</a:t>
            </a:r>
          </a:p>
        </p:txBody>
      </p:sp>
      <p:sp>
        <p:nvSpPr>
          <p:cNvPr id="2" name="Title 1"/>
          <p:cNvSpPr>
            <a:spLocks noGrp="1"/>
          </p:cNvSpPr>
          <p:nvPr>
            <p:ph type="ctrTitle"/>
          </p:nvPr>
        </p:nvSpPr>
        <p:spPr>
          <a:xfrm>
            <a:off x="1143000" y="2286000"/>
            <a:ext cx="3810000" cy="1524000"/>
          </a:xfrm>
          <a:prstGeom prst="rect">
            <a:avLst/>
          </a:prstGeom>
        </p:spPr>
        <p:txBody>
          <a:bodyPr lIns="0" tIns="0" rIns="0" bIns="0" anchor="b">
            <a:noAutofit/>
          </a:bodyPr>
          <a:lstStyle>
            <a:lvl1pPr algn="r">
              <a:defRPr sz="4000" b="1">
                <a:solidFill>
                  <a:srgbClr val="C8722E"/>
                </a:solidFill>
                <a:latin typeface="Arial" panose="020B0604020202020204" pitchFamily="34" charset="0"/>
                <a:cs typeface="Arial" panose="020B0604020202020204" pitchFamily="34" charset="0"/>
              </a:defRPr>
            </a:lvl1pPr>
          </a:lstStyle>
          <a:p>
            <a:r>
              <a:rPr lang="en-US"/>
              <a:t>Click to edit Master title style</a:t>
            </a:r>
          </a:p>
        </p:txBody>
      </p:sp>
      <p:sp>
        <p:nvSpPr>
          <p:cNvPr id="20" name="Text Placeholder 19">
            <a:extLst>
              <a:ext uri="{FF2B5EF4-FFF2-40B4-BE49-F238E27FC236}">
                <a16:creationId xmlns:a16="http://schemas.microsoft.com/office/drawing/2014/main" id="{3061D5F4-8719-384B-945C-9A27060F99A0}"/>
              </a:ext>
            </a:extLst>
          </p:cNvPr>
          <p:cNvSpPr>
            <a:spLocks noGrp="1"/>
          </p:cNvSpPr>
          <p:nvPr>
            <p:ph type="body" sz="quarter" idx="10" hasCustomPrompt="1"/>
          </p:nvPr>
        </p:nvSpPr>
        <p:spPr>
          <a:xfrm>
            <a:off x="1142108" y="4724400"/>
            <a:ext cx="3810000" cy="228600"/>
          </a:xfrm>
          <a:prstGeom prst="rect">
            <a:avLst/>
          </a:prstGeom>
        </p:spPr>
        <p:txBody>
          <a:bodyPr wrap="none" lIns="0" tIns="0" rIns="0" bIns="0">
            <a:noAutofit/>
          </a:bodyPr>
          <a:lstStyle>
            <a:lvl1pPr marL="0" indent="0" algn="r">
              <a:buNone/>
              <a:defRPr sz="1500" b="1">
                <a:solidFill>
                  <a:srgbClr val="000000"/>
                </a:solidFill>
                <a:latin typeface="Arial" panose="020B0604020202020204" pitchFamily="34" charset="0"/>
                <a:cs typeface="Arial" panose="020B0604020202020204" pitchFamily="34" charset="0"/>
              </a:defRPr>
            </a:lvl1pPr>
            <a:lvl2pPr marL="457182" indent="0">
              <a:buNone/>
              <a:defRPr/>
            </a:lvl2pPr>
            <a:lvl3pPr marL="914363" indent="0">
              <a:buNone/>
              <a:defRPr/>
            </a:lvl3pPr>
            <a:lvl4pPr marL="1371545" indent="0">
              <a:buNone/>
              <a:defRPr/>
            </a:lvl4pPr>
            <a:lvl5pPr marL="1828727" indent="0">
              <a:buNone/>
              <a:defRPr/>
            </a:lvl5pPr>
          </a:lstStyle>
          <a:p>
            <a:pPr lvl="0"/>
            <a:r>
              <a:rPr lang="en-US"/>
              <a:t>Click to add presenter’s name</a:t>
            </a:r>
          </a:p>
        </p:txBody>
      </p:sp>
      <p:sp>
        <p:nvSpPr>
          <p:cNvPr id="21" name="Text Placeholder 19">
            <a:extLst>
              <a:ext uri="{FF2B5EF4-FFF2-40B4-BE49-F238E27FC236}">
                <a16:creationId xmlns:a16="http://schemas.microsoft.com/office/drawing/2014/main" id="{3E2D432E-6648-6643-9C6E-38B1EFF5EE31}"/>
              </a:ext>
            </a:extLst>
          </p:cNvPr>
          <p:cNvSpPr>
            <a:spLocks noGrp="1"/>
          </p:cNvSpPr>
          <p:nvPr>
            <p:ph type="body" sz="quarter" idx="11" hasCustomPrompt="1"/>
          </p:nvPr>
        </p:nvSpPr>
        <p:spPr>
          <a:xfrm>
            <a:off x="1143000" y="4986130"/>
            <a:ext cx="3810000" cy="228600"/>
          </a:xfrm>
          <a:prstGeom prst="rect">
            <a:avLst/>
          </a:prstGeom>
        </p:spPr>
        <p:txBody>
          <a:bodyPr wrap="none" lIns="0" tIns="0" rIns="0" bIns="0">
            <a:noAutofit/>
          </a:bodyPr>
          <a:lstStyle>
            <a:lvl1pPr marL="0" indent="0" algn="r">
              <a:buNone/>
              <a:defRPr sz="1333">
                <a:solidFill>
                  <a:srgbClr val="616265"/>
                </a:solidFill>
                <a:latin typeface="Arial" panose="020B0604020202020204" pitchFamily="34" charset="0"/>
                <a:cs typeface="Arial" panose="020B0604020202020204" pitchFamily="34" charset="0"/>
              </a:defRPr>
            </a:lvl1pPr>
            <a:lvl2pPr marL="457182" indent="0">
              <a:buNone/>
              <a:defRPr/>
            </a:lvl2pPr>
            <a:lvl3pPr marL="914363" indent="0">
              <a:buNone/>
              <a:defRPr/>
            </a:lvl3pPr>
            <a:lvl4pPr marL="1371545" indent="0">
              <a:buNone/>
              <a:defRPr/>
            </a:lvl4pPr>
            <a:lvl5pPr marL="1828727" indent="0">
              <a:buNone/>
              <a:defRPr/>
            </a:lvl5pPr>
          </a:lstStyle>
          <a:p>
            <a:pPr lvl="0"/>
            <a:r>
              <a:rPr lang="en-US"/>
              <a:t>Click to add presenter’s title</a:t>
            </a:r>
          </a:p>
        </p:txBody>
      </p:sp>
      <p:sp>
        <p:nvSpPr>
          <p:cNvPr id="6" name="TextBox 5">
            <a:extLst>
              <a:ext uri="{FF2B5EF4-FFF2-40B4-BE49-F238E27FC236}">
                <a16:creationId xmlns:a16="http://schemas.microsoft.com/office/drawing/2014/main" id="{8915389B-4BB4-1644-9B7E-35A85D0C1E3B}"/>
              </a:ext>
            </a:extLst>
          </p:cNvPr>
          <p:cNvSpPr txBox="1"/>
          <p:nvPr/>
        </p:nvSpPr>
        <p:spPr>
          <a:xfrm>
            <a:off x="3092174" y="-1038086"/>
            <a:ext cx="184731" cy="323165"/>
          </a:xfrm>
          <a:prstGeom prst="rect">
            <a:avLst/>
          </a:prstGeom>
          <a:noFill/>
        </p:spPr>
        <p:txBody>
          <a:bodyPr wrap="none" rtlCol="0">
            <a:spAutoFit/>
          </a:bodyPr>
          <a:lstStyle/>
          <a:p>
            <a:endParaRPr lang="en-US" sz="1500"/>
          </a:p>
        </p:txBody>
      </p:sp>
      <p:pic>
        <p:nvPicPr>
          <p:cNvPr id="12" name="Picture 11">
            <a:extLst>
              <a:ext uri="{FF2B5EF4-FFF2-40B4-BE49-F238E27FC236}">
                <a16:creationId xmlns:a16="http://schemas.microsoft.com/office/drawing/2014/main" id="{45A7D3E1-BCC3-C843-81A0-EA4EDFB44528}"/>
              </a:ext>
            </a:extLst>
          </p:cNvPr>
          <p:cNvPicPr>
            <a:picLocks noChangeAspect="1"/>
          </p:cNvPicPr>
          <p:nvPr/>
        </p:nvPicPr>
        <p:blipFill>
          <a:blip r:embed="rId2"/>
          <a:stretch>
            <a:fillRect/>
          </a:stretch>
        </p:blipFill>
        <p:spPr>
          <a:xfrm>
            <a:off x="1143000" y="198120"/>
            <a:ext cx="1066800" cy="1041020"/>
          </a:xfrm>
          <a:prstGeom prst="rect">
            <a:avLst/>
          </a:prstGeom>
        </p:spPr>
      </p:pic>
      <p:pic>
        <p:nvPicPr>
          <p:cNvPr id="13" name="Picture 12">
            <a:extLst>
              <a:ext uri="{FF2B5EF4-FFF2-40B4-BE49-F238E27FC236}">
                <a16:creationId xmlns:a16="http://schemas.microsoft.com/office/drawing/2014/main" id="{56617363-F73D-B74F-9647-C9D747AC7023}"/>
              </a:ext>
            </a:extLst>
          </p:cNvPr>
          <p:cNvPicPr>
            <a:picLocks noChangeAspect="1"/>
          </p:cNvPicPr>
          <p:nvPr/>
        </p:nvPicPr>
        <p:blipFill>
          <a:blip r:embed="rId3"/>
          <a:stretch>
            <a:fillRect/>
          </a:stretch>
        </p:blipFill>
        <p:spPr>
          <a:xfrm>
            <a:off x="1142108" y="5981700"/>
            <a:ext cx="687070" cy="190500"/>
          </a:xfrm>
          <a:prstGeom prst="rect">
            <a:avLst/>
          </a:prstGeom>
        </p:spPr>
      </p:pic>
      <p:pic>
        <p:nvPicPr>
          <p:cNvPr id="14" name="Picture 13">
            <a:extLst>
              <a:ext uri="{FF2B5EF4-FFF2-40B4-BE49-F238E27FC236}">
                <a16:creationId xmlns:a16="http://schemas.microsoft.com/office/drawing/2014/main" id="{D290C8FB-601C-A04C-84F7-213A857D3E6A}"/>
              </a:ext>
            </a:extLst>
          </p:cNvPr>
          <p:cNvPicPr>
            <a:picLocks noChangeAspect="1"/>
          </p:cNvPicPr>
          <p:nvPr/>
        </p:nvPicPr>
        <p:blipFill>
          <a:blip r:embed="rId4"/>
          <a:stretch>
            <a:fillRect/>
          </a:stretch>
        </p:blipFill>
        <p:spPr>
          <a:xfrm>
            <a:off x="1979613" y="6041364"/>
            <a:ext cx="774841" cy="129540"/>
          </a:xfrm>
          <a:prstGeom prst="rect">
            <a:avLst/>
          </a:prstGeom>
        </p:spPr>
      </p:pic>
      <p:sp>
        <p:nvSpPr>
          <p:cNvPr id="15" name="Date Placeholder 1">
            <a:extLst>
              <a:ext uri="{FF2B5EF4-FFF2-40B4-BE49-F238E27FC236}">
                <a16:creationId xmlns:a16="http://schemas.microsoft.com/office/drawing/2014/main" id="{9D9DB338-5D5C-4ACA-9ECF-C3E34C44127A}"/>
              </a:ext>
            </a:extLst>
          </p:cNvPr>
          <p:cNvSpPr>
            <a:spLocks noGrp="1"/>
          </p:cNvSpPr>
          <p:nvPr>
            <p:ph type="dt" sz="half" idx="2"/>
          </p:nvPr>
        </p:nvSpPr>
        <p:spPr>
          <a:xfrm>
            <a:off x="2209701" y="4096371"/>
            <a:ext cx="2742407" cy="365125"/>
          </a:xfrm>
          <a:prstGeom prst="rect">
            <a:avLst/>
          </a:prstGeom>
        </p:spPr>
        <p:txBody>
          <a:bodyPr vert="horz" lIns="91440" tIns="45720" rIns="91440" bIns="45720" rtlCol="0" anchor="ctr"/>
          <a:lstStyle>
            <a:lvl1pPr algn="r">
              <a:defRPr sz="1500">
                <a:solidFill>
                  <a:schemeClr val="tx1">
                    <a:tint val="75000"/>
                  </a:schemeClr>
                </a:solidFill>
              </a:defRPr>
            </a:lvl1pPr>
          </a:lstStyle>
          <a:p>
            <a:fld id="{846CE7D5-CF57-46EF-B807-FDD0502418D4}" type="datetimeFigureOut">
              <a:rPr lang="en-US" smtClean="0"/>
              <a:t>10/20/2020</a:t>
            </a:fld>
            <a:endParaRPr lang="en-US"/>
          </a:p>
        </p:txBody>
      </p:sp>
      <p:sp>
        <p:nvSpPr>
          <p:cNvPr id="16" name="Footer Placeholder 2">
            <a:extLst>
              <a:ext uri="{FF2B5EF4-FFF2-40B4-BE49-F238E27FC236}">
                <a16:creationId xmlns:a16="http://schemas.microsoft.com/office/drawing/2014/main" id="{F55B65E8-4040-44D0-A4FE-A050FD948A79}"/>
              </a:ext>
            </a:extLst>
          </p:cNvPr>
          <p:cNvSpPr>
            <a:spLocks noGrp="1"/>
          </p:cNvSpPr>
          <p:nvPr>
            <p:ph type="ftr" sz="quarter" idx="3"/>
          </p:nvPr>
        </p:nvSpPr>
        <p:spPr>
          <a:xfrm>
            <a:off x="990865" y="6441765"/>
            <a:ext cx="4114271"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2025665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Full-Color Backgroun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3657600" y="6356351"/>
            <a:ext cx="4876800" cy="365125"/>
          </a:xfrm>
          <a:prstGeom prst="rect">
            <a:avLst/>
          </a:prstGeom>
        </p:spPr>
        <p:txBody>
          <a:bodyPr/>
          <a:lstStyle/>
          <a:p>
            <a:endParaRPr lang="en-US"/>
          </a:p>
        </p:txBody>
      </p:sp>
      <p:sp>
        <p:nvSpPr>
          <p:cNvPr id="10" name="Date Placeholder 3"/>
          <p:cNvSpPr>
            <a:spLocks noGrp="1"/>
          </p:cNvSpPr>
          <p:nvPr>
            <p:ph type="dt" sz="half" idx="2"/>
          </p:nvPr>
        </p:nvSpPr>
        <p:spPr>
          <a:xfrm>
            <a:off x="9144000" y="6356351"/>
            <a:ext cx="21336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846CE7D5-CF57-46EF-B807-FDD0502418D4}" type="datetimeFigureOut">
              <a:rPr lang="en-US" smtClean="0"/>
              <a:t>10/20/2020</a:t>
            </a:fld>
            <a:endParaRPr lang="en-US"/>
          </a:p>
        </p:txBody>
      </p:sp>
      <p:sp>
        <p:nvSpPr>
          <p:cNvPr id="13" name="Slide Number Placeholder 5"/>
          <p:cNvSpPr>
            <a:spLocks noGrp="1"/>
          </p:cNvSpPr>
          <p:nvPr>
            <p:ph type="sldNum" sz="quarter" idx="4"/>
          </p:nvPr>
        </p:nvSpPr>
        <p:spPr>
          <a:xfrm>
            <a:off x="11655553" y="6356351"/>
            <a:ext cx="402336" cy="365125"/>
          </a:xfrm>
          <a:prstGeom prst="rect">
            <a:avLst/>
          </a:prstGeom>
        </p:spPr>
        <p:txBody>
          <a:bodyPr lIns="0" tIns="0" bIns="0" anchor="ctr" anchorCtr="0"/>
          <a:lstStyle>
            <a:lvl1pPr algn="l">
              <a:defRPr sz="900" b="1">
                <a:solidFill>
                  <a:srgbClr val="707276"/>
                </a:solidFill>
                <a:latin typeface="Arial"/>
                <a:cs typeface="Arial"/>
              </a:defRPr>
            </a:lvl1pPr>
          </a:lstStyle>
          <a:p>
            <a:fld id="{330EA680-D336-4FF7-8B7A-9848BB0A1C32}" type="slidenum">
              <a:rPr lang="en-US" smtClean="0"/>
              <a:t>‹#›</a:t>
            </a:fld>
            <a:endParaRPr lang="en-US"/>
          </a:p>
        </p:txBody>
      </p:sp>
      <p:sp>
        <p:nvSpPr>
          <p:cNvPr id="7" name="Rectangle 6">
            <a:extLst>
              <a:ext uri="{FF2B5EF4-FFF2-40B4-BE49-F238E27FC236}">
                <a16:creationId xmlns:a16="http://schemas.microsoft.com/office/drawing/2014/main" id="{7600DCD5-7CA2-4E6C-B461-F5C51C13861A}"/>
              </a:ext>
            </a:extLst>
          </p:cNvPr>
          <p:cNvSpPr/>
          <p:nvPr/>
        </p:nvSpPr>
        <p:spPr>
          <a:xfrm>
            <a:off x="979715" y="119743"/>
            <a:ext cx="1306286" cy="11756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8" name="TextBox 7">
            <a:extLst>
              <a:ext uri="{FF2B5EF4-FFF2-40B4-BE49-F238E27FC236}">
                <a16:creationId xmlns:a16="http://schemas.microsoft.com/office/drawing/2014/main" id="{C14CB28B-A0EE-4F82-9E90-F54E7FD38ACD}"/>
              </a:ext>
            </a:extLst>
          </p:cNvPr>
          <p:cNvSpPr txBox="1"/>
          <p:nvPr/>
        </p:nvSpPr>
        <p:spPr>
          <a:xfrm>
            <a:off x="1143000" y="1714500"/>
            <a:ext cx="3810000" cy="4572000"/>
          </a:xfrm>
          <a:prstGeom prst="rect">
            <a:avLst/>
          </a:prstGeom>
          <a:noFill/>
        </p:spPr>
        <p:txBody>
          <a:bodyPr wrap="square" lIns="0" tIns="0" rIns="0" bIns="0" rtlCol="0" anchor="ctr" anchorCtr="0">
            <a:noAutofit/>
          </a:bodyPr>
          <a:lstStyle/>
          <a:p>
            <a:pPr>
              <a:lnSpc>
                <a:spcPct val="90000"/>
              </a:lnSpc>
            </a:pPr>
            <a:endParaRPr lang="en-US" sz="4000" b="1">
              <a:solidFill>
                <a:srgbClr val="C8722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9257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846CE7D5-CF57-46EF-B807-FDD0502418D4}" type="datetimeFigureOut">
              <a:rPr lang="en-US" smtClean="0"/>
              <a:t>10/20/2020</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2" name="Slide Number Placeholder 5"/>
          <p:cNvSpPr>
            <a:spLocks noGrp="1"/>
          </p:cNvSpPr>
          <p:nvPr>
            <p:ph type="sldNum" sz="quarter" idx="12"/>
          </p:nvPr>
        </p:nvSpPr>
        <p:spPr>
          <a:xfrm>
            <a:off x="10352540" y="295729"/>
            <a:ext cx="838199" cy="767687"/>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677050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02384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Large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2" name="Picture Placeholder 2">
            <a:extLst>
              <a:ext uri="{FF2B5EF4-FFF2-40B4-BE49-F238E27FC236}">
                <a16:creationId xmlns:a16="http://schemas.microsoft.com/office/drawing/2014/main" id="{66026595-8D7E-D24C-9263-B65316A326B9}"/>
              </a:ext>
            </a:extLst>
          </p:cNvPr>
          <p:cNvSpPr>
            <a:spLocks noGrp="1"/>
          </p:cNvSpPr>
          <p:nvPr>
            <p:ph type="pic" sz="quarter" idx="10"/>
          </p:nvPr>
        </p:nvSpPr>
        <p:spPr>
          <a:xfrm>
            <a:off x="5334000" y="381000"/>
            <a:ext cx="6477000" cy="60960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3" name="Slide Number Placeholder 3">
            <a:extLst>
              <a:ext uri="{FF2B5EF4-FFF2-40B4-BE49-F238E27FC236}">
                <a16:creationId xmlns:a16="http://schemas.microsoft.com/office/drawing/2014/main" id="{3338E046-DF9E-FC49-A812-491AB8058B4E}"/>
              </a:ext>
            </a:extLst>
          </p:cNvPr>
          <p:cNvSpPr>
            <a:spLocks noGrp="1"/>
          </p:cNvSpPr>
          <p:nvPr>
            <p:ph type="sldNum" sz="quarter" idx="1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8" name="Text Placeholder 5">
            <a:extLst>
              <a:ext uri="{FF2B5EF4-FFF2-40B4-BE49-F238E27FC236}">
                <a16:creationId xmlns:a16="http://schemas.microsoft.com/office/drawing/2014/main" id="{1D0CE8D1-2F12-5A44-A6B5-2CD466F52A60}"/>
              </a:ext>
            </a:extLst>
          </p:cNvPr>
          <p:cNvSpPr>
            <a:spLocks noGrp="1"/>
          </p:cNvSpPr>
          <p:nvPr>
            <p:ph type="body" sz="quarter" idx="14" hasCustomPrompt="1"/>
          </p:nvPr>
        </p:nvSpPr>
        <p:spPr>
          <a:xfrm>
            <a:off x="5334000" y="5715000"/>
            <a:ext cx="6477000" cy="7620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9" name="Title 1">
            <a:extLst>
              <a:ext uri="{FF2B5EF4-FFF2-40B4-BE49-F238E27FC236}">
                <a16:creationId xmlns:a16="http://schemas.microsoft.com/office/drawing/2014/main" id="{B99B87A2-8960-403D-AE0D-D54946272206}"/>
              </a:ext>
            </a:extLst>
          </p:cNvPr>
          <p:cNvSpPr>
            <a:spLocks noGrp="1"/>
          </p:cNvSpPr>
          <p:nvPr>
            <p:ph type="title" hasCustomPrompt="1"/>
          </p:nvPr>
        </p:nvSpPr>
        <p:spPr>
          <a:xfrm>
            <a:off x="1143000" y="1912938"/>
            <a:ext cx="3810001" cy="132556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
        <p:nvSpPr>
          <p:cNvPr id="11" name="Content Placeholder 13">
            <a:extLst>
              <a:ext uri="{FF2B5EF4-FFF2-40B4-BE49-F238E27FC236}">
                <a16:creationId xmlns:a16="http://schemas.microsoft.com/office/drawing/2014/main" id="{29354FF4-9871-4E1B-A45A-ABAA2BE2B69B}"/>
              </a:ext>
            </a:extLst>
          </p:cNvPr>
          <p:cNvSpPr>
            <a:spLocks noGrp="1"/>
          </p:cNvSpPr>
          <p:nvPr>
            <p:ph sz="quarter" idx="21"/>
          </p:nvPr>
        </p:nvSpPr>
        <p:spPr>
          <a:xfrm>
            <a:off x="1162049" y="3644194"/>
            <a:ext cx="3810000" cy="2857500"/>
          </a:xfrm>
          <a:prstGeom prst="rect">
            <a:avLst/>
          </a:prstGeom>
        </p:spPr>
        <p:txBody>
          <a:bodyPr/>
          <a:lstStyle>
            <a:lvl1pPr>
              <a:defRPr sz="2333"/>
            </a:lvl1pPr>
            <a:lvl2pPr marL="685773" indent="-228591">
              <a:buFont typeface="Wingdings" panose="05000000000000000000" pitchFamily="2" charset="2"/>
              <a:buChar char="§"/>
              <a:defRPr sz="2000"/>
            </a:lvl2pPr>
            <a:lvl3pPr marL="1142954" indent="-228591">
              <a:buFont typeface="Wingdings" panose="05000000000000000000" pitchFamily="2" charset="2"/>
              <a:buChar char="ü"/>
              <a:defRPr sz="1667"/>
            </a:lvl3pPr>
            <a:lvl4pPr>
              <a:defRPr sz="1500"/>
            </a:lvl4pPr>
            <a:lvl5pPr marL="2057318" indent="-228591">
              <a:buFont typeface="Wingdings" panose="05000000000000000000" pitchFamily="2" charset="2"/>
              <a:buChar char="§"/>
              <a:defRPr sz="13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Date Placeholder 1">
            <a:extLst>
              <a:ext uri="{FF2B5EF4-FFF2-40B4-BE49-F238E27FC236}">
                <a16:creationId xmlns:a16="http://schemas.microsoft.com/office/drawing/2014/main" id="{47EFCEB6-2E27-4C42-A1E5-AC8A8BA83783}"/>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10/20/2020</a:t>
            </a:fld>
            <a:endParaRPr lang="en-US"/>
          </a:p>
        </p:txBody>
      </p:sp>
      <p:sp>
        <p:nvSpPr>
          <p:cNvPr id="15" name="Footer Placeholder 2">
            <a:extLst>
              <a:ext uri="{FF2B5EF4-FFF2-40B4-BE49-F238E27FC236}">
                <a16:creationId xmlns:a16="http://schemas.microsoft.com/office/drawing/2014/main" id="{A86FAFB9-0DC0-4AB0-9E8B-6EC7C8ABAAF1}"/>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839243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Large Text Box">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 name="Slide Number Placeholder 3">
            <a:extLst>
              <a:ext uri="{FF2B5EF4-FFF2-40B4-BE49-F238E27FC236}">
                <a16:creationId xmlns:a16="http://schemas.microsoft.com/office/drawing/2014/main" id="{3338E046-DF9E-FC49-A812-491AB8058B4E}"/>
              </a:ext>
            </a:extLst>
          </p:cNvPr>
          <p:cNvSpPr>
            <a:spLocks noGrp="1"/>
          </p:cNvSpPr>
          <p:nvPr>
            <p:ph type="sldNum" sz="quarter" idx="1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12" name="Content Placeholder 4">
            <a:extLst>
              <a:ext uri="{FF2B5EF4-FFF2-40B4-BE49-F238E27FC236}">
                <a16:creationId xmlns:a16="http://schemas.microsoft.com/office/drawing/2014/main" id="{F0C408BC-A7DE-4A08-AD26-56414D2DD808}"/>
              </a:ext>
            </a:extLst>
          </p:cNvPr>
          <p:cNvSpPr>
            <a:spLocks noGrp="1"/>
          </p:cNvSpPr>
          <p:nvPr>
            <p:ph sz="quarter" idx="20"/>
          </p:nvPr>
        </p:nvSpPr>
        <p:spPr>
          <a:xfrm>
            <a:off x="5358868" y="380999"/>
            <a:ext cx="6477000" cy="6096000"/>
          </a:xfrm>
          <a:prstGeom prst="rect">
            <a:avLst/>
          </a:prstGeom>
        </p:spPr>
        <p:txBody>
          <a:bodyPr/>
          <a:lstStyle>
            <a:lvl1pPr>
              <a:defRPr sz="2333">
                <a:latin typeface="Arial" panose="020B0604020202020204" pitchFamily="34" charset="0"/>
                <a:cs typeface="Arial" panose="020B0604020202020204" pitchFamily="34" charset="0"/>
              </a:defRPr>
            </a:lvl1pPr>
            <a:lvl2pPr marL="685773" indent="-228591">
              <a:buFont typeface="Wingdings" panose="05000000000000000000" pitchFamily="2" charset="2"/>
              <a:buChar char="§"/>
              <a:defRPr sz="2000">
                <a:latin typeface="Arial" panose="020B0604020202020204" pitchFamily="34" charset="0"/>
                <a:cs typeface="Arial" panose="020B0604020202020204" pitchFamily="34" charset="0"/>
              </a:defRPr>
            </a:lvl2pPr>
            <a:lvl3pPr marL="1142954" indent="-228591">
              <a:buFont typeface="Wingdings" panose="05000000000000000000" pitchFamily="2" charset="2"/>
              <a:buChar char="ü"/>
              <a:defRPr sz="1667">
                <a:latin typeface="Arial" panose="020B0604020202020204" pitchFamily="34" charset="0"/>
                <a:cs typeface="Arial" panose="020B0604020202020204" pitchFamily="34" charset="0"/>
              </a:defRPr>
            </a:lvl3pPr>
            <a:lvl4pPr>
              <a:defRPr sz="1500">
                <a:latin typeface="Arial" panose="020B0604020202020204" pitchFamily="34" charset="0"/>
                <a:cs typeface="Arial" panose="020B0604020202020204" pitchFamily="34" charset="0"/>
              </a:defRPr>
            </a:lvl4pPr>
            <a:lvl5pPr marL="2057318" indent="-228591">
              <a:buFont typeface="Wingdings" panose="05000000000000000000" pitchFamily="2" charset="2"/>
              <a:buChar char="§"/>
              <a:defRPr sz="1333">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13">
            <a:extLst>
              <a:ext uri="{FF2B5EF4-FFF2-40B4-BE49-F238E27FC236}">
                <a16:creationId xmlns:a16="http://schemas.microsoft.com/office/drawing/2014/main" id="{A3C58F0F-5237-4527-BB8E-6EEF623543BB}"/>
              </a:ext>
            </a:extLst>
          </p:cNvPr>
          <p:cNvSpPr>
            <a:spLocks noGrp="1"/>
          </p:cNvSpPr>
          <p:nvPr>
            <p:ph sz="quarter" idx="21"/>
          </p:nvPr>
        </p:nvSpPr>
        <p:spPr>
          <a:xfrm>
            <a:off x="1162049" y="3644194"/>
            <a:ext cx="3810000" cy="2857500"/>
          </a:xfrm>
          <a:prstGeom prst="rect">
            <a:avLst/>
          </a:prstGeom>
        </p:spPr>
        <p:txBody>
          <a:bodyPr/>
          <a:lstStyle>
            <a:lvl1pPr>
              <a:defRPr sz="2333"/>
            </a:lvl1pPr>
            <a:lvl2pPr marL="685773" indent="-228591">
              <a:buFont typeface="Wingdings" panose="05000000000000000000" pitchFamily="2" charset="2"/>
              <a:buChar char="§"/>
              <a:defRPr sz="2000"/>
            </a:lvl2pPr>
            <a:lvl3pPr marL="1142954" indent="-228591">
              <a:buFont typeface="Wingdings" panose="05000000000000000000" pitchFamily="2" charset="2"/>
              <a:buChar char="ü"/>
              <a:defRPr sz="1667"/>
            </a:lvl3pPr>
            <a:lvl4pPr>
              <a:defRPr sz="1500"/>
            </a:lvl4pPr>
            <a:lvl5pPr marL="2057318" indent="-228591">
              <a:buFont typeface="Wingdings" panose="05000000000000000000" pitchFamily="2" charset="2"/>
              <a:buChar char="§"/>
              <a:defRPr sz="13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1">
            <a:extLst>
              <a:ext uri="{FF2B5EF4-FFF2-40B4-BE49-F238E27FC236}">
                <a16:creationId xmlns:a16="http://schemas.microsoft.com/office/drawing/2014/main" id="{33D0FD2D-15F4-4320-9C04-2023CAB47E08}"/>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10/20/2020</a:t>
            </a:fld>
            <a:endParaRPr lang="en-US"/>
          </a:p>
        </p:txBody>
      </p:sp>
      <p:sp>
        <p:nvSpPr>
          <p:cNvPr id="19" name="Footer Placeholder 2">
            <a:extLst>
              <a:ext uri="{FF2B5EF4-FFF2-40B4-BE49-F238E27FC236}">
                <a16:creationId xmlns:a16="http://schemas.microsoft.com/office/drawing/2014/main" id="{08FBEF60-4239-4E67-A385-B22B813AD40B}"/>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20" name="Title 1">
            <a:extLst>
              <a:ext uri="{FF2B5EF4-FFF2-40B4-BE49-F238E27FC236}">
                <a16:creationId xmlns:a16="http://schemas.microsoft.com/office/drawing/2014/main" id="{77614967-FAA9-4DA9-B7DE-539AA8923534}"/>
              </a:ext>
            </a:extLst>
          </p:cNvPr>
          <p:cNvSpPr>
            <a:spLocks noGrp="1"/>
          </p:cNvSpPr>
          <p:nvPr>
            <p:ph type="title" hasCustomPrompt="1"/>
          </p:nvPr>
        </p:nvSpPr>
        <p:spPr>
          <a:xfrm>
            <a:off x="1143000" y="1912938"/>
            <a:ext cx="3810001" cy="132556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Tree>
    <p:extLst>
      <p:ext uri="{BB962C8B-B14F-4D97-AF65-F5344CB8AC3E}">
        <p14:creationId xmlns:p14="http://schemas.microsoft.com/office/powerpoint/2010/main" val="1678660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D96EEDE-6486-774B-B0E3-751BBA42CE35}"/>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4" name="Slide Number Placeholder 3"/>
          <p:cNvSpPr>
            <a:spLocks noGrp="1"/>
          </p:cNvSpPr>
          <p:nvPr>
            <p:ph type="sldNum" sz="quarter" idx="1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6" name="Title 1">
            <a:extLst>
              <a:ext uri="{FF2B5EF4-FFF2-40B4-BE49-F238E27FC236}">
                <a16:creationId xmlns:a16="http://schemas.microsoft.com/office/drawing/2014/main" id="{7C1406DC-BAEC-4717-8F68-46C92F16638A}"/>
              </a:ext>
            </a:extLst>
          </p:cNvPr>
          <p:cNvSpPr>
            <a:spLocks noGrp="1"/>
          </p:cNvSpPr>
          <p:nvPr>
            <p:ph type="title" hasCustomPrompt="1"/>
          </p:nvPr>
        </p:nvSpPr>
        <p:spPr>
          <a:xfrm>
            <a:off x="2667000" y="225778"/>
            <a:ext cx="9144000" cy="109248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
        <p:nvSpPr>
          <p:cNvPr id="10" name="Content Placeholder 4">
            <a:extLst>
              <a:ext uri="{FF2B5EF4-FFF2-40B4-BE49-F238E27FC236}">
                <a16:creationId xmlns:a16="http://schemas.microsoft.com/office/drawing/2014/main" id="{028E3363-7137-4431-9927-3AE087A5B2BE}"/>
              </a:ext>
            </a:extLst>
          </p:cNvPr>
          <p:cNvSpPr>
            <a:spLocks noGrp="1"/>
          </p:cNvSpPr>
          <p:nvPr>
            <p:ph sz="quarter" idx="20"/>
          </p:nvPr>
        </p:nvSpPr>
        <p:spPr>
          <a:xfrm>
            <a:off x="1143000" y="1714500"/>
            <a:ext cx="10668000" cy="4572001"/>
          </a:xfrm>
          <a:prstGeom prst="rect">
            <a:avLst/>
          </a:prstGeom>
        </p:spPr>
        <p:txBody>
          <a:bodyPr/>
          <a:lstStyle>
            <a:lvl1pPr>
              <a:defRPr sz="2333">
                <a:latin typeface="Arial" panose="020B0604020202020204" pitchFamily="34" charset="0"/>
                <a:cs typeface="Arial" panose="020B0604020202020204" pitchFamily="34" charset="0"/>
              </a:defRPr>
            </a:lvl1pPr>
            <a:lvl2pPr marL="685773" indent="-228591">
              <a:buFont typeface="Wingdings" panose="05000000000000000000" pitchFamily="2" charset="2"/>
              <a:buChar char="§"/>
              <a:defRPr sz="2000">
                <a:latin typeface="Arial" panose="020B0604020202020204" pitchFamily="34" charset="0"/>
                <a:cs typeface="Arial" panose="020B0604020202020204" pitchFamily="34" charset="0"/>
              </a:defRPr>
            </a:lvl2pPr>
            <a:lvl3pPr marL="1142954" indent="-228591">
              <a:buFont typeface="Courier New" panose="02070309020205020404" pitchFamily="49" charset="0"/>
              <a:buChar char="o"/>
              <a:defRPr sz="1667">
                <a:latin typeface="Arial" panose="020B0604020202020204" pitchFamily="34" charset="0"/>
                <a:cs typeface="Arial" panose="020B0604020202020204" pitchFamily="34" charset="0"/>
              </a:defRPr>
            </a:lvl3pPr>
            <a:lvl4pPr>
              <a:defRPr sz="1500">
                <a:latin typeface="Arial" panose="020B0604020202020204" pitchFamily="34" charset="0"/>
                <a:cs typeface="Arial" panose="020B0604020202020204" pitchFamily="34" charset="0"/>
              </a:defRPr>
            </a:lvl4pPr>
            <a:lvl5pPr marL="2057318" indent="-228591">
              <a:buFont typeface="Wingdings" panose="05000000000000000000" pitchFamily="2" charset="2"/>
              <a:buChar char="§"/>
              <a:defRPr sz="1333">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Date Placeholder 1">
            <a:extLst>
              <a:ext uri="{FF2B5EF4-FFF2-40B4-BE49-F238E27FC236}">
                <a16:creationId xmlns:a16="http://schemas.microsoft.com/office/drawing/2014/main" id="{E76F451D-D169-4CA9-91EE-97F19A35C6DE}"/>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10/20/2020</a:t>
            </a:fld>
            <a:endParaRPr lang="en-US"/>
          </a:p>
        </p:txBody>
      </p:sp>
      <p:sp>
        <p:nvSpPr>
          <p:cNvPr id="15" name="Footer Placeholder 2">
            <a:extLst>
              <a:ext uri="{FF2B5EF4-FFF2-40B4-BE49-F238E27FC236}">
                <a16:creationId xmlns:a16="http://schemas.microsoft.com/office/drawing/2014/main" id="{8A19F790-0343-4862-A140-1B409986B7FB}"/>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4024517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4-Picture Gri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5334000" y="381000"/>
            <a:ext cx="3048000" cy="28575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7" name="Picture Placeholder 2">
            <a:extLst>
              <a:ext uri="{FF2B5EF4-FFF2-40B4-BE49-F238E27FC236}">
                <a16:creationId xmlns:a16="http://schemas.microsoft.com/office/drawing/2014/main" id="{FD00854A-4EC7-2D48-A025-5B0B48548BC7}"/>
              </a:ext>
            </a:extLst>
          </p:cNvPr>
          <p:cNvSpPr>
            <a:spLocks noGrp="1"/>
          </p:cNvSpPr>
          <p:nvPr>
            <p:ph type="pic" sz="quarter" idx="11"/>
          </p:nvPr>
        </p:nvSpPr>
        <p:spPr>
          <a:xfrm>
            <a:off x="8763000" y="381000"/>
            <a:ext cx="3048000" cy="28575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8" name="Picture Placeholder 2">
            <a:extLst>
              <a:ext uri="{FF2B5EF4-FFF2-40B4-BE49-F238E27FC236}">
                <a16:creationId xmlns:a16="http://schemas.microsoft.com/office/drawing/2014/main" id="{67A8C708-D197-CF47-8089-89928BE1E302}"/>
              </a:ext>
            </a:extLst>
          </p:cNvPr>
          <p:cNvSpPr>
            <a:spLocks noGrp="1"/>
          </p:cNvSpPr>
          <p:nvPr>
            <p:ph type="pic" sz="quarter" idx="12"/>
          </p:nvPr>
        </p:nvSpPr>
        <p:spPr>
          <a:xfrm>
            <a:off x="5334000" y="3619500"/>
            <a:ext cx="3048000" cy="28575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2" name="Picture Placeholder 2">
            <a:extLst>
              <a:ext uri="{FF2B5EF4-FFF2-40B4-BE49-F238E27FC236}">
                <a16:creationId xmlns:a16="http://schemas.microsoft.com/office/drawing/2014/main" id="{3C4D2EBC-B863-FD49-A9DF-1381563078DA}"/>
              </a:ext>
            </a:extLst>
          </p:cNvPr>
          <p:cNvSpPr>
            <a:spLocks noGrp="1"/>
          </p:cNvSpPr>
          <p:nvPr>
            <p:ph type="pic" sz="quarter" idx="13"/>
          </p:nvPr>
        </p:nvSpPr>
        <p:spPr>
          <a:xfrm>
            <a:off x="8763000" y="3619500"/>
            <a:ext cx="3048000" cy="28575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6" name="Text Placeholder 5">
            <a:extLst>
              <a:ext uri="{FF2B5EF4-FFF2-40B4-BE49-F238E27FC236}">
                <a16:creationId xmlns:a16="http://schemas.microsoft.com/office/drawing/2014/main" id="{CE93B472-4A32-7C41-A565-485FDC3EB832}"/>
              </a:ext>
            </a:extLst>
          </p:cNvPr>
          <p:cNvSpPr>
            <a:spLocks noGrp="1"/>
          </p:cNvSpPr>
          <p:nvPr>
            <p:ph type="body" sz="quarter" idx="14" hasCustomPrompt="1"/>
          </p:nvPr>
        </p:nvSpPr>
        <p:spPr>
          <a:xfrm>
            <a:off x="5334000" y="2476500"/>
            <a:ext cx="3048000" cy="7620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3" name="Text Placeholder 5">
            <a:extLst>
              <a:ext uri="{FF2B5EF4-FFF2-40B4-BE49-F238E27FC236}">
                <a16:creationId xmlns:a16="http://schemas.microsoft.com/office/drawing/2014/main" id="{19F7807A-D120-BD49-9CBD-9174F26D7982}"/>
              </a:ext>
            </a:extLst>
          </p:cNvPr>
          <p:cNvSpPr>
            <a:spLocks noGrp="1"/>
          </p:cNvSpPr>
          <p:nvPr>
            <p:ph type="body" sz="quarter" idx="15" hasCustomPrompt="1"/>
          </p:nvPr>
        </p:nvSpPr>
        <p:spPr>
          <a:xfrm>
            <a:off x="5334000" y="5715000"/>
            <a:ext cx="3048000" cy="7620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4" name="Text Placeholder 5">
            <a:extLst>
              <a:ext uri="{FF2B5EF4-FFF2-40B4-BE49-F238E27FC236}">
                <a16:creationId xmlns:a16="http://schemas.microsoft.com/office/drawing/2014/main" id="{08ED17FC-CAF8-9A40-9A88-897DEF9CFEA0}"/>
              </a:ext>
            </a:extLst>
          </p:cNvPr>
          <p:cNvSpPr>
            <a:spLocks noGrp="1"/>
          </p:cNvSpPr>
          <p:nvPr>
            <p:ph type="body" sz="quarter" idx="16" hasCustomPrompt="1"/>
          </p:nvPr>
        </p:nvSpPr>
        <p:spPr>
          <a:xfrm>
            <a:off x="8763000" y="2476500"/>
            <a:ext cx="3048000" cy="7620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5" name="Text Placeholder 5">
            <a:extLst>
              <a:ext uri="{FF2B5EF4-FFF2-40B4-BE49-F238E27FC236}">
                <a16:creationId xmlns:a16="http://schemas.microsoft.com/office/drawing/2014/main" id="{4A16FA60-8BA9-8B4A-86AA-F8336C26C78B}"/>
              </a:ext>
            </a:extLst>
          </p:cNvPr>
          <p:cNvSpPr>
            <a:spLocks noGrp="1"/>
          </p:cNvSpPr>
          <p:nvPr>
            <p:ph type="body" sz="quarter" idx="17" hasCustomPrompt="1"/>
          </p:nvPr>
        </p:nvSpPr>
        <p:spPr>
          <a:xfrm>
            <a:off x="8763000" y="5715000"/>
            <a:ext cx="3048000" cy="7620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6" name="Slide Number Placeholder 3">
            <a:extLst>
              <a:ext uri="{FF2B5EF4-FFF2-40B4-BE49-F238E27FC236}">
                <a16:creationId xmlns:a16="http://schemas.microsoft.com/office/drawing/2014/main" id="{7DC2EC3E-C641-FD49-9F15-878B1AFFFD98}"/>
              </a:ext>
            </a:extLst>
          </p:cNvPr>
          <p:cNvSpPr>
            <a:spLocks noGrp="1"/>
          </p:cNvSpPr>
          <p:nvPr>
            <p:ph type="sldNum" sz="quarter" idx="18"/>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19" name="Title 1">
            <a:extLst>
              <a:ext uri="{FF2B5EF4-FFF2-40B4-BE49-F238E27FC236}">
                <a16:creationId xmlns:a16="http://schemas.microsoft.com/office/drawing/2014/main" id="{3648737A-DE0E-48DB-87F0-65418715CF88}"/>
              </a:ext>
            </a:extLst>
          </p:cNvPr>
          <p:cNvSpPr>
            <a:spLocks noGrp="1"/>
          </p:cNvSpPr>
          <p:nvPr>
            <p:ph type="title" hasCustomPrompt="1"/>
          </p:nvPr>
        </p:nvSpPr>
        <p:spPr>
          <a:xfrm>
            <a:off x="1143000" y="1912938"/>
            <a:ext cx="3810001" cy="132556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
        <p:nvSpPr>
          <p:cNvPr id="21" name="Content Placeholder 13">
            <a:extLst>
              <a:ext uri="{FF2B5EF4-FFF2-40B4-BE49-F238E27FC236}">
                <a16:creationId xmlns:a16="http://schemas.microsoft.com/office/drawing/2014/main" id="{97DA340F-6103-4F2C-B3B8-8D8A524DC19C}"/>
              </a:ext>
            </a:extLst>
          </p:cNvPr>
          <p:cNvSpPr>
            <a:spLocks noGrp="1"/>
          </p:cNvSpPr>
          <p:nvPr>
            <p:ph sz="quarter" idx="21"/>
          </p:nvPr>
        </p:nvSpPr>
        <p:spPr>
          <a:xfrm>
            <a:off x="1162049" y="3644194"/>
            <a:ext cx="3810000" cy="2857500"/>
          </a:xfrm>
          <a:prstGeom prst="rect">
            <a:avLst/>
          </a:prstGeom>
        </p:spPr>
        <p:txBody>
          <a:bodyPr/>
          <a:lstStyle>
            <a:lvl1pPr>
              <a:defRPr sz="2333"/>
            </a:lvl1pPr>
            <a:lvl2pPr marL="685773" indent="-228591">
              <a:buFont typeface="Wingdings" panose="05000000000000000000" pitchFamily="2" charset="2"/>
              <a:buChar char="§"/>
              <a:defRPr sz="2000"/>
            </a:lvl2pPr>
            <a:lvl3pPr marL="1142954" indent="-228591">
              <a:buFont typeface="Wingdings" panose="05000000000000000000" pitchFamily="2" charset="2"/>
              <a:buChar char="ü"/>
              <a:defRPr sz="1667"/>
            </a:lvl3pPr>
            <a:lvl4pPr>
              <a:defRPr sz="1500"/>
            </a:lvl4pPr>
            <a:lvl5pPr marL="2057318" indent="-228591">
              <a:buFont typeface="Wingdings" panose="05000000000000000000" pitchFamily="2" charset="2"/>
              <a:buChar char="§"/>
              <a:defRPr sz="13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Date Placeholder 1">
            <a:extLst>
              <a:ext uri="{FF2B5EF4-FFF2-40B4-BE49-F238E27FC236}">
                <a16:creationId xmlns:a16="http://schemas.microsoft.com/office/drawing/2014/main" id="{EE384947-F0AD-4E73-95AD-CAD4DEE44608}"/>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10/20/2020</a:t>
            </a:fld>
            <a:endParaRPr lang="en-US"/>
          </a:p>
        </p:txBody>
      </p:sp>
      <p:sp>
        <p:nvSpPr>
          <p:cNvPr id="26" name="Footer Placeholder 2">
            <a:extLst>
              <a:ext uri="{FF2B5EF4-FFF2-40B4-BE49-F238E27FC236}">
                <a16:creationId xmlns:a16="http://schemas.microsoft.com/office/drawing/2014/main" id="{8259C4D6-850D-4393-9434-3F69451FBF8E}"/>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1884095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6-Picture Grid with Subhea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1143000" y="44958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1" name="Picture Placeholder 2">
            <a:extLst>
              <a:ext uri="{FF2B5EF4-FFF2-40B4-BE49-F238E27FC236}">
                <a16:creationId xmlns:a16="http://schemas.microsoft.com/office/drawing/2014/main" id="{FE341CF1-EFF3-A64D-A9D4-B96C8CD8F301}"/>
              </a:ext>
            </a:extLst>
          </p:cNvPr>
          <p:cNvSpPr>
            <a:spLocks noGrp="1"/>
          </p:cNvSpPr>
          <p:nvPr>
            <p:ph type="pic" sz="quarter" idx="11"/>
          </p:nvPr>
        </p:nvSpPr>
        <p:spPr>
          <a:xfrm>
            <a:off x="1143000" y="22860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3" name="Picture Placeholder 2">
            <a:extLst>
              <a:ext uri="{FF2B5EF4-FFF2-40B4-BE49-F238E27FC236}">
                <a16:creationId xmlns:a16="http://schemas.microsoft.com/office/drawing/2014/main" id="{D0629C78-28FC-874B-96C1-DFAAFF975DEC}"/>
              </a:ext>
            </a:extLst>
          </p:cNvPr>
          <p:cNvSpPr>
            <a:spLocks noGrp="1"/>
          </p:cNvSpPr>
          <p:nvPr>
            <p:ph type="pic" sz="quarter" idx="12"/>
          </p:nvPr>
        </p:nvSpPr>
        <p:spPr>
          <a:xfrm>
            <a:off x="4781550" y="44958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4" name="Picture Placeholder 2">
            <a:extLst>
              <a:ext uri="{FF2B5EF4-FFF2-40B4-BE49-F238E27FC236}">
                <a16:creationId xmlns:a16="http://schemas.microsoft.com/office/drawing/2014/main" id="{5089EEED-3863-BD48-BCCB-4D264015DA60}"/>
              </a:ext>
            </a:extLst>
          </p:cNvPr>
          <p:cNvSpPr>
            <a:spLocks noGrp="1"/>
          </p:cNvSpPr>
          <p:nvPr>
            <p:ph type="pic" sz="quarter" idx="13"/>
          </p:nvPr>
        </p:nvSpPr>
        <p:spPr>
          <a:xfrm>
            <a:off x="4781550" y="22860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5" name="Picture Placeholder 2">
            <a:extLst>
              <a:ext uri="{FF2B5EF4-FFF2-40B4-BE49-F238E27FC236}">
                <a16:creationId xmlns:a16="http://schemas.microsoft.com/office/drawing/2014/main" id="{EEF5B44F-191D-F44D-8AB3-0B9E4AF4B4E2}"/>
              </a:ext>
            </a:extLst>
          </p:cNvPr>
          <p:cNvSpPr>
            <a:spLocks noGrp="1"/>
          </p:cNvSpPr>
          <p:nvPr>
            <p:ph type="pic" sz="quarter" idx="14"/>
          </p:nvPr>
        </p:nvSpPr>
        <p:spPr>
          <a:xfrm>
            <a:off x="8420100" y="44958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6" name="Picture Placeholder 2">
            <a:extLst>
              <a:ext uri="{FF2B5EF4-FFF2-40B4-BE49-F238E27FC236}">
                <a16:creationId xmlns:a16="http://schemas.microsoft.com/office/drawing/2014/main" id="{A26442AE-D905-374C-9CB4-1A1F44C08C61}"/>
              </a:ext>
            </a:extLst>
          </p:cNvPr>
          <p:cNvSpPr>
            <a:spLocks noGrp="1"/>
          </p:cNvSpPr>
          <p:nvPr>
            <p:ph type="pic" sz="quarter" idx="15"/>
          </p:nvPr>
        </p:nvSpPr>
        <p:spPr>
          <a:xfrm>
            <a:off x="8420100" y="22860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7" name="Text Placeholder 5">
            <a:extLst>
              <a:ext uri="{FF2B5EF4-FFF2-40B4-BE49-F238E27FC236}">
                <a16:creationId xmlns:a16="http://schemas.microsoft.com/office/drawing/2014/main" id="{CEBE105C-2ECB-0B46-923F-378B0A5AEBCB}"/>
              </a:ext>
            </a:extLst>
          </p:cNvPr>
          <p:cNvSpPr>
            <a:spLocks noGrp="1"/>
          </p:cNvSpPr>
          <p:nvPr>
            <p:ph type="body" sz="quarter" idx="16" hasCustomPrompt="1"/>
          </p:nvPr>
        </p:nvSpPr>
        <p:spPr>
          <a:xfrm>
            <a:off x="1143000" y="35814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9" name="Text Placeholder 5">
            <a:extLst>
              <a:ext uri="{FF2B5EF4-FFF2-40B4-BE49-F238E27FC236}">
                <a16:creationId xmlns:a16="http://schemas.microsoft.com/office/drawing/2014/main" id="{8B0900D4-1543-834B-AE27-9A72FD91B398}"/>
              </a:ext>
            </a:extLst>
          </p:cNvPr>
          <p:cNvSpPr>
            <a:spLocks noGrp="1"/>
          </p:cNvSpPr>
          <p:nvPr>
            <p:ph type="body" sz="quarter" idx="17" hasCustomPrompt="1"/>
          </p:nvPr>
        </p:nvSpPr>
        <p:spPr>
          <a:xfrm>
            <a:off x="114300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0" name="Text Placeholder 5">
            <a:extLst>
              <a:ext uri="{FF2B5EF4-FFF2-40B4-BE49-F238E27FC236}">
                <a16:creationId xmlns:a16="http://schemas.microsoft.com/office/drawing/2014/main" id="{F64FB6B4-B0C6-5949-9F2B-7BCB7B207394}"/>
              </a:ext>
            </a:extLst>
          </p:cNvPr>
          <p:cNvSpPr>
            <a:spLocks noGrp="1"/>
          </p:cNvSpPr>
          <p:nvPr>
            <p:ph type="body" sz="quarter" idx="18" hasCustomPrompt="1"/>
          </p:nvPr>
        </p:nvSpPr>
        <p:spPr>
          <a:xfrm>
            <a:off x="4781550" y="35814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1" name="Text Placeholder 5">
            <a:extLst>
              <a:ext uri="{FF2B5EF4-FFF2-40B4-BE49-F238E27FC236}">
                <a16:creationId xmlns:a16="http://schemas.microsoft.com/office/drawing/2014/main" id="{8FDD81E0-346D-A544-A838-A6991588AE4C}"/>
              </a:ext>
            </a:extLst>
          </p:cNvPr>
          <p:cNvSpPr>
            <a:spLocks noGrp="1"/>
          </p:cNvSpPr>
          <p:nvPr>
            <p:ph type="body" sz="quarter" idx="19" hasCustomPrompt="1"/>
          </p:nvPr>
        </p:nvSpPr>
        <p:spPr>
          <a:xfrm>
            <a:off x="478155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2" name="Text Placeholder 5">
            <a:extLst>
              <a:ext uri="{FF2B5EF4-FFF2-40B4-BE49-F238E27FC236}">
                <a16:creationId xmlns:a16="http://schemas.microsoft.com/office/drawing/2014/main" id="{CDB91CB5-0E93-FA44-9508-60493542C74C}"/>
              </a:ext>
            </a:extLst>
          </p:cNvPr>
          <p:cNvSpPr>
            <a:spLocks noGrp="1"/>
          </p:cNvSpPr>
          <p:nvPr>
            <p:ph type="body" sz="quarter" idx="20" hasCustomPrompt="1"/>
          </p:nvPr>
        </p:nvSpPr>
        <p:spPr>
          <a:xfrm>
            <a:off x="8420100" y="35814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3" name="Text Placeholder 5">
            <a:extLst>
              <a:ext uri="{FF2B5EF4-FFF2-40B4-BE49-F238E27FC236}">
                <a16:creationId xmlns:a16="http://schemas.microsoft.com/office/drawing/2014/main" id="{92F736B8-F799-F047-BE4E-297E64A7549C}"/>
              </a:ext>
            </a:extLst>
          </p:cNvPr>
          <p:cNvSpPr>
            <a:spLocks noGrp="1"/>
          </p:cNvSpPr>
          <p:nvPr>
            <p:ph type="body" sz="quarter" idx="21" hasCustomPrompt="1"/>
          </p:nvPr>
        </p:nvSpPr>
        <p:spPr>
          <a:xfrm>
            <a:off x="842010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4" name="Slide Number Placeholder 3">
            <a:extLst>
              <a:ext uri="{FF2B5EF4-FFF2-40B4-BE49-F238E27FC236}">
                <a16:creationId xmlns:a16="http://schemas.microsoft.com/office/drawing/2014/main" id="{183198DF-9C78-DD40-9CE1-2BC11B888821}"/>
              </a:ext>
            </a:extLst>
          </p:cNvPr>
          <p:cNvSpPr>
            <a:spLocks noGrp="1"/>
          </p:cNvSpPr>
          <p:nvPr>
            <p:ph type="sldNum" sz="quarter" idx="2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26" name="Title 1">
            <a:extLst>
              <a:ext uri="{FF2B5EF4-FFF2-40B4-BE49-F238E27FC236}">
                <a16:creationId xmlns:a16="http://schemas.microsoft.com/office/drawing/2014/main" id="{BE0A6ECC-C9D0-4240-B978-69D09F2C9936}"/>
              </a:ext>
            </a:extLst>
          </p:cNvPr>
          <p:cNvSpPr>
            <a:spLocks noGrp="1"/>
          </p:cNvSpPr>
          <p:nvPr>
            <p:ph type="title" hasCustomPrompt="1"/>
          </p:nvPr>
        </p:nvSpPr>
        <p:spPr>
          <a:xfrm>
            <a:off x="2667000" y="225778"/>
            <a:ext cx="9144000" cy="109248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
        <p:nvSpPr>
          <p:cNvPr id="30" name="Date Placeholder 1">
            <a:extLst>
              <a:ext uri="{FF2B5EF4-FFF2-40B4-BE49-F238E27FC236}">
                <a16:creationId xmlns:a16="http://schemas.microsoft.com/office/drawing/2014/main" id="{E4CF0CE7-333F-4604-B518-6F7EE2AA82D5}"/>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10/20/2020</a:t>
            </a:fld>
            <a:endParaRPr lang="en-US"/>
          </a:p>
        </p:txBody>
      </p:sp>
      <p:sp>
        <p:nvSpPr>
          <p:cNvPr id="31" name="Footer Placeholder 2">
            <a:extLst>
              <a:ext uri="{FF2B5EF4-FFF2-40B4-BE49-F238E27FC236}">
                <a16:creationId xmlns:a16="http://schemas.microsoft.com/office/drawing/2014/main" id="{21303C4E-FB0C-4A46-BF34-C99D885AA3B1}"/>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32" name="Content Placeholder 4">
            <a:extLst>
              <a:ext uri="{FF2B5EF4-FFF2-40B4-BE49-F238E27FC236}">
                <a16:creationId xmlns:a16="http://schemas.microsoft.com/office/drawing/2014/main" id="{C14080C3-5390-4F4E-9C88-2C080B5CE5D9}"/>
              </a:ext>
            </a:extLst>
          </p:cNvPr>
          <p:cNvSpPr>
            <a:spLocks noGrp="1"/>
          </p:cNvSpPr>
          <p:nvPr>
            <p:ph sz="quarter" idx="24"/>
          </p:nvPr>
        </p:nvSpPr>
        <p:spPr>
          <a:xfrm>
            <a:off x="1143000" y="1828800"/>
            <a:ext cx="10668000" cy="438238"/>
          </a:xfrm>
          <a:prstGeom prst="rect">
            <a:avLst/>
          </a:prstGeom>
        </p:spPr>
        <p:txBody>
          <a:bodyPr/>
          <a:lstStyle>
            <a:lvl1pPr>
              <a:defRPr sz="2333">
                <a:latin typeface="Arial" panose="020B0604020202020204" pitchFamily="34" charset="0"/>
                <a:cs typeface="Arial" panose="020B0604020202020204" pitchFamily="34" charset="0"/>
              </a:defRPr>
            </a:lvl1pPr>
            <a:lvl2pPr marL="685773" indent="-228591">
              <a:buFont typeface="Wingdings" panose="05000000000000000000" pitchFamily="2" charset="2"/>
              <a:buChar char="§"/>
              <a:defRPr sz="2000">
                <a:latin typeface="Arial" panose="020B0604020202020204" pitchFamily="34" charset="0"/>
                <a:cs typeface="Arial" panose="020B0604020202020204" pitchFamily="34" charset="0"/>
              </a:defRPr>
            </a:lvl2pPr>
            <a:lvl3pPr marL="1142954" indent="-228591">
              <a:buFont typeface="Wingdings" panose="05000000000000000000" pitchFamily="2" charset="2"/>
              <a:buChar char="ü"/>
              <a:defRPr sz="1667">
                <a:latin typeface="Arial" panose="020B0604020202020204" pitchFamily="34" charset="0"/>
                <a:cs typeface="Arial" panose="020B0604020202020204" pitchFamily="34" charset="0"/>
              </a:defRPr>
            </a:lvl3pPr>
            <a:lvl4pPr>
              <a:defRPr sz="1500">
                <a:latin typeface="Arial" panose="020B0604020202020204" pitchFamily="34" charset="0"/>
                <a:cs typeface="Arial" panose="020B0604020202020204" pitchFamily="34" charset="0"/>
              </a:defRPr>
            </a:lvl4pPr>
            <a:lvl5pPr marL="2057318" indent="-228591">
              <a:buFont typeface="Wingdings" panose="05000000000000000000" pitchFamily="2" charset="2"/>
              <a:buChar char="§"/>
              <a:defRPr sz="1333">
                <a:latin typeface="Arial" panose="020B0604020202020204" pitchFamily="34" charset="0"/>
                <a:cs typeface="Arial" panose="020B0604020202020204" pitchFamily="34" charset="0"/>
              </a:defRPr>
            </a:lvl5pPr>
          </a:lstStyle>
          <a:p>
            <a:pPr lvl="0"/>
            <a:r>
              <a:rPr lang="en-US"/>
              <a:t>Click to edit Master text styles</a:t>
            </a:r>
          </a:p>
        </p:txBody>
      </p:sp>
    </p:spTree>
    <p:extLst>
      <p:ext uri="{BB962C8B-B14F-4D97-AF65-F5344CB8AC3E}">
        <p14:creationId xmlns:p14="http://schemas.microsoft.com/office/powerpoint/2010/main" val="4079656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6-Picture Gri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1143000" y="4217096"/>
            <a:ext cx="3390900" cy="2259904"/>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1" name="Picture Placeholder 2">
            <a:extLst>
              <a:ext uri="{FF2B5EF4-FFF2-40B4-BE49-F238E27FC236}">
                <a16:creationId xmlns:a16="http://schemas.microsoft.com/office/drawing/2014/main" id="{FE341CF1-EFF3-A64D-A9D4-B96C8CD8F301}"/>
              </a:ext>
            </a:extLst>
          </p:cNvPr>
          <p:cNvSpPr>
            <a:spLocks noGrp="1"/>
          </p:cNvSpPr>
          <p:nvPr>
            <p:ph type="pic" sz="quarter" idx="11"/>
          </p:nvPr>
        </p:nvSpPr>
        <p:spPr>
          <a:xfrm>
            <a:off x="1143000" y="1722120"/>
            <a:ext cx="3390900" cy="226314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3" name="Picture Placeholder 2">
            <a:extLst>
              <a:ext uri="{FF2B5EF4-FFF2-40B4-BE49-F238E27FC236}">
                <a16:creationId xmlns:a16="http://schemas.microsoft.com/office/drawing/2014/main" id="{D0629C78-28FC-874B-96C1-DFAAFF975DEC}"/>
              </a:ext>
            </a:extLst>
          </p:cNvPr>
          <p:cNvSpPr>
            <a:spLocks noGrp="1"/>
          </p:cNvSpPr>
          <p:nvPr>
            <p:ph type="pic" sz="quarter" idx="12"/>
          </p:nvPr>
        </p:nvSpPr>
        <p:spPr>
          <a:xfrm>
            <a:off x="4781550" y="4217096"/>
            <a:ext cx="3390900" cy="2259904"/>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4" name="Picture Placeholder 2">
            <a:extLst>
              <a:ext uri="{FF2B5EF4-FFF2-40B4-BE49-F238E27FC236}">
                <a16:creationId xmlns:a16="http://schemas.microsoft.com/office/drawing/2014/main" id="{5089EEED-3863-BD48-BCCB-4D264015DA60}"/>
              </a:ext>
            </a:extLst>
          </p:cNvPr>
          <p:cNvSpPr>
            <a:spLocks noGrp="1"/>
          </p:cNvSpPr>
          <p:nvPr>
            <p:ph type="pic" sz="quarter" idx="13"/>
          </p:nvPr>
        </p:nvSpPr>
        <p:spPr>
          <a:xfrm>
            <a:off x="4781550" y="1722120"/>
            <a:ext cx="3390900" cy="226314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5" name="Picture Placeholder 2">
            <a:extLst>
              <a:ext uri="{FF2B5EF4-FFF2-40B4-BE49-F238E27FC236}">
                <a16:creationId xmlns:a16="http://schemas.microsoft.com/office/drawing/2014/main" id="{EEF5B44F-191D-F44D-8AB3-0B9E4AF4B4E2}"/>
              </a:ext>
            </a:extLst>
          </p:cNvPr>
          <p:cNvSpPr>
            <a:spLocks noGrp="1"/>
          </p:cNvSpPr>
          <p:nvPr>
            <p:ph type="pic" sz="quarter" idx="14"/>
          </p:nvPr>
        </p:nvSpPr>
        <p:spPr>
          <a:xfrm>
            <a:off x="8420100" y="4217096"/>
            <a:ext cx="3390900" cy="2259904"/>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6" name="Picture Placeholder 2">
            <a:extLst>
              <a:ext uri="{FF2B5EF4-FFF2-40B4-BE49-F238E27FC236}">
                <a16:creationId xmlns:a16="http://schemas.microsoft.com/office/drawing/2014/main" id="{A26442AE-D905-374C-9CB4-1A1F44C08C61}"/>
              </a:ext>
            </a:extLst>
          </p:cNvPr>
          <p:cNvSpPr>
            <a:spLocks noGrp="1"/>
          </p:cNvSpPr>
          <p:nvPr>
            <p:ph type="pic" sz="quarter" idx="15"/>
          </p:nvPr>
        </p:nvSpPr>
        <p:spPr>
          <a:xfrm>
            <a:off x="8420100" y="1722120"/>
            <a:ext cx="3390900" cy="226314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7" name="Text Placeholder 5">
            <a:extLst>
              <a:ext uri="{FF2B5EF4-FFF2-40B4-BE49-F238E27FC236}">
                <a16:creationId xmlns:a16="http://schemas.microsoft.com/office/drawing/2014/main" id="{CEBE105C-2ECB-0B46-923F-378B0A5AEBCB}"/>
              </a:ext>
            </a:extLst>
          </p:cNvPr>
          <p:cNvSpPr>
            <a:spLocks noGrp="1"/>
          </p:cNvSpPr>
          <p:nvPr>
            <p:ph type="body" sz="quarter" idx="16" hasCustomPrompt="1"/>
          </p:nvPr>
        </p:nvSpPr>
        <p:spPr>
          <a:xfrm>
            <a:off x="1143000" y="329946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9" name="Text Placeholder 5">
            <a:extLst>
              <a:ext uri="{FF2B5EF4-FFF2-40B4-BE49-F238E27FC236}">
                <a16:creationId xmlns:a16="http://schemas.microsoft.com/office/drawing/2014/main" id="{8B0900D4-1543-834B-AE27-9A72FD91B398}"/>
              </a:ext>
            </a:extLst>
          </p:cNvPr>
          <p:cNvSpPr>
            <a:spLocks noGrp="1"/>
          </p:cNvSpPr>
          <p:nvPr>
            <p:ph type="body" sz="quarter" idx="17" hasCustomPrompt="1"/>
          </p:nvPr>
        </p:nvSpPr>
        <p:spPr>
          <a:xfrm>
            <a:off x="114300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0" name="Text Placeholder 5">
            <a:extLst>
              <a:ext uri="{FF2B5EF4-FFF2-40B4-BE49-F238E27FC236}">
                <a16:creationId xmlns:a16="http://schemas.microsoft.com/office/drawing/2014/main" id="{F64FB6B4-B0C6-5949-9F2B-7BCB7B207394}"/>
              </a:ext>
            </a:extLst>
          </p:cNvPr>
          <p:cNvSpPr>
            <a:spLocks noGrp="1"/>
          </p:cNvSpPr>
          <p:nvPr>
            <p:ph type="body" sz="quarter" idx="18" hasCustomPrompt="1"/>
          </p:nvPr>
        </p:nvSpPr>
        <p:spPr>
          <a:xfrm>
            <a:off x="4781550" y="329946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1" name="Text Placeholder 5">
            <a:extLst>
              <a:ext uri="{FF2B5EF4-FFF2-40B4-BE49-F238E27FC236}">
                <a16:creationId xmlns:a16="http://schemas.microsoft.com/office/drawing/2014/main" id="{8FDD81E0-346D-A544-A838-A6991588AE4C}"/>
              </a:ext>
            </a:extLst>
          </p:cNvPr>
          <p:cNvSpPr>
            <a:spLocks noGrp="1"/>
          </p:cNvSpPr>
          <p:nvPr>
            <p:ph type="body" sz="quarter" idx="19" hasCustomPrompt="1"/>
          </p:nvPr>
        </p:nvSpPr>
        <p:spPr>
          <a:xfrm>
            <a:off x="478155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2" name="Text Placeholder 5">
            <a:extLst>
              <a:ext uri="{FF2B5EF4-FFF2-40B4-BE49-F238E27FC236}">
                <a16:creationId xmlns:a16="http://schemas.microsoft.com/office/drawing/2014/main" id="{CDB91CB5-0E93-FA44-9508-60493542C74C}"/>
              </a:ext>
            </a:extLst>
          </p:cNvPr>
          <p:cNvSpPr>
            <a:spLocks noGrp="1"/>
          </p:cNvSpPr>
          <p:nvPr>
            <p:ph type="body" sz="quarter" idx="20" hasCustomPrompt="1"/>
          </p:nvPr>
        </p:nvSpPr>
        <p:spPr>
          <a:xfrm>
            <a:off x="8420100" y="329946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3" name="Text Placeholder 5">
            <a:extLst>
              <a:ext uri="{FF2B5EF4-FFF2-40B4-BE49-F238E27FC236}">
                <a16:creationId xmlns:a16="http://schemas.microsoft.com/office/drawing/2014/main" id="{92F736B8-F799-F047-BE4E-297E64A7549C}"/>
              </a:ext>
            </a:extLst>
          </p:cNvPr>
          <p:cNvSpPr>
            <a:spLocks noGrp="1"/>
          </p:cNvSpPr>
          <p:nvPr>
            <p:ph type="body" sz="quarter" idx="21" hasCustomPrompt="1"/>
          </p:nvPr>
        </p:nvSpPr>
        <p:spPr>
          <a:xfrm>
            <a:off x="842010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4" name="Slide Number Placeholder 3">
            <a:extLst>
              <a:ext uri="{FF2B5EF4-FFF2-40B4-BE49-F238E27FC236}">
                <a16:creationId xmlns:a16="http://schemas.microsoft.com/office/drawing/2014/main" id="{183198DF-9C78-DD40-9CE1-2BC11B888821}"/>
              </a:ext>
            </a:extLst>
          </p:cNvPr>
          <p:cNvSpPr>
            <a:spLocks noGrp="1"/>
          </p:cNvSpPr>
          <p:nvPr>
            <p:ph type="sldNum" sz="quarter" idx="2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28" name="Date Placeholder 1">
            <a:extLst>
              <a:ext uri="{FF2B5EF4-FFF2-40B4-BE49-F238E27FC236}">
                <a16:creationId xmlns:a16="http://schemas.microsoft.com/office/drawing/2014/main" id="{68F188F7-153E-49D5-8DFC-19025204703A}"/>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10/20/2020</a:t>
            </a:fld>
            <a:endParaRPr lang="en-US"/>
          </a:p>
        </p:txBody>
      </p:sp>
      <p:sp>
        <p:nvSpPr>
          <p:cNvPr id="29" name="Footer Placeholder 2">
            <a:extLst>
              <a:ext uri="{FF2B5EF4-FFF2-40B4-BE49-F238E27FC236}">
                <a16:creationId xmlns:a16="http://schemas.microsoft.com/office/drawing/2014/main" id="{578EF931-9BED-4D2C-8850-F588C3E36023}"/>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30" name="Title 1">
            <a:extLst>
              <a:ext uri="{FF2B5EF4-FFF2-40B4-BE49-F238E27FC236}">
                <a16:creationId xmlns:a16="http://schemas.microsoft.com/office/drawing/2014/main" id="{7B7AD090-7EA2-424E-A15B-B80A20326A1D}"/>
              </a:ext>
            </a:extLst>
          </p:cNvPr>
          <p:cNvSpPr>
            <a:spLocks noGrp="1"/>
          </p:cNvSpPr>
          <p:nvPr>
            <p:ph type="title" hasCustomPrompt="1"/>
          </p:nvPr>
        </p:nvSpPr>
        <p:spPr>
          <a:xfrm>
            <a:off x="2667000" y="225778"/>
            <a:ext cx="9144000" cy="109248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Tree>
    <p:extLst>
      <p:ext uri="{BB962C8B-B14F-4D97-AF65-F5344CB8AC3E}">
        <p14:creationId xmlns:p14="http://schemas.microsoft.com/office/powerpoint/2010/main" val="1069271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D96EEDE-6486-774B-B0E3-751BBA42CE35}"/>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4" name="Slide Number Placeholder 3"/>
          <p:cNvSpPr>
            <a:spLocks noGrp="1"/>
          </p:cNvSpPr>
          <p:nvPr>
            <p:ph type="sldNum" sz="quarter" idx="1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6" name="Date Placeholder 1">
            <a:extLst>
              <a:ext uri="{FF2B5EF4-FFF2-40B4-BE49-F238E27FC236}">
                <a16:creationId xmlns:a16="http://schemas.microsoft.com/office/drawing/2014/main" id="{8F28E1ED-1888-403E-AAF0-8053EF9DF5EA}"/>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10/20/2020</a:t>
            </a:fld>
            <a:endParaRPr lang="en-US"/>
          </a:p>
        </p:txBody>
      </p:sp>
      <p:sp>
        <p:nvSpPr>
          <p:cNvPr id="7" name="Footer Placeholder 2">
            <a:extLst>
              <a:ext uri="{FF2B5EF4-FFF2-40B4-BE49-F238E27FC236}">
                <a16:creationId xmlns:a16="http://schemas.microsoft.com/office/drawing/2014/main" id="{227E8059-8EC0-42A2-8A9E-251427CDC055}"/>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2658738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Thank You / Conclusion">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661914" y="6477000"/>
            <a:ext cx="377686" cy="381000"/>
          </a:xfrm>
          <a:prstGeom prst="rect">
            <a:avLst/>
          </a:prstGeom>
        </p:spPr>
        <p:txBody>
          <a:bodyPr lIns="0" tIns="0" rIns="0" bIns="0" anchor="ctr" anchorCtr="0"/>
          <a:lstStyle>
            <a:lvl1pPr algn="r">
              <a:defRPr sz="1000">
                <a:solidFill>
                  <a:schemeClr val="bg1"/>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6" name="TextBox 5">
            <a:extLst>
              <a:ext uri="{FF2B5EF4-FFF2-40B4-BE49-F238E27FC236}">
                <a16:creationId xmlns:a16="http://schemas.microsoft.com/office/drawing/2014/main" id="{D366D1A4-6DD7-B54C-AB7B-63074374BB93}"/>
              </a:ext>
            </a:extLst>
          </p:cNvPr>
          <p:cNvSpPr txBox="1"/>
          <p:nvPr/>
        </p:nvSpPr>
        <p:spPr>
          <a:xfrm>
            <a:off x="1143000" y="1714500"/>
            <a:ext cx="3810000" cy="4572000"/>
          </a:xfrm>
          <a:prstGeom prst="rect">
            <a:avLst/>
          </a:prstGeom>
          <a:noFill/>
        </p:spPr>
        <p:txBody>
          <a:bodyPr wrap="square" lIns="0" tIns="0" rIns="0" bIns="0" rtlCol="0" anchor="ctr" anchorCtr="0">
            <a:noAutofit/>
          </a:bodyPr>
          <a:lstStyle/>
          <a:p>
            <a:pPr>
              <a:lnSpc>
                <a:spcPct val="90000"/>
              </a:lnSpc>
            </a:pPr>
            <a:r>
              <a:rPr lang="en-US" sz="4000" b="1">
                <a:solidFill>
                  <a:srgbClr val="C8722E"/>
                </a:solidFill>
                <a:latin typeface="Arial" panose="020B0604020202020204" pitchFamily="34" charset="0"/>
                <a:cs typeface="Arial" panose="020B0604020202020204" pitchFamily="34" charset="0"/>
              </a:rPr>
              <a:t>Thank you</a:t>
            </a:r>
          </a:p>
        </p:txBody>
      </p:sp>
      <p:sp>
        <p:nvSpPr>
          <p:cNvPr id="9" name="Footer Placeholder 2">
            <a:extLst>
              <a:ext uri="{FF2B5EF4-FFF2-40B4-BE49-F238E27FC236}">
                <a16:creationId xmlns:a16="http://schemas.microsoft.com/office/drawing/2014/main" id="{B62A8373-42F9-431F-865E-129CCA0046BE}"/>
              </a:ext>
            </a:extLst>
          </p:cNvPr>
          <p:cNvSpPr>
            <a:spLocks noGrp="1"/>
          </p:cNvSpPr>
          <p:nvPr>
            <p:ph type="ftr" sz="quarter" idx="3"/>
          </p:nvPr>
        </p:nvSpPr>
        <p:spPr>
          <a:xfrm>
            <a:off x="774373" y="6477000"/>
            <a:ext cx="455962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773335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29221F-20F2-144C-A638-0A6C756C26C9}"/>
              </a:ext>
            </a:extLst>
          </p:cNvPr>
          <p:cNvSpPr/>
          <p:nvPr/>
        </p:nvSpPr>
        <p:spPr>
          <a:xfrm>
            <a:off x="762000" y="0"/>
            <a:ext cx="4572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pic>
        <p:nvPicPr>
          <p:cNvPr id="6" name="Picture 5">
            <a:extLst>
              <a:ext uri="{FF2B5EF4-FFF2-40B4-BE49-F238E27FC236}">
                <a16:creationId xmlns:a16="http://schemas.microsoft.com/office/drawing/2014/main" id="{7588D28A-E737-5049-8A98-3AC3A6EA2CDB}"/>
              </a:ext>
            </a:extLst>
          </p:cNvPr>
          <p:cNvPicPr>
            <a:picLocks noChangeAspect="1"/>
          </p:cNvPicPr>
          <p:nvPr/>
        </p:nvPicPr>
        <p:blipFill>
          <a:blip r:embed="rId15"/>
          <a:stretch>
            <a:fillRect/>
          </a:stretch>
        </p:blipFill>
        <p:spPr>
          <a:xfrm>
            <a:off x="1143000" y="198120"/>
            <a:ext cx="1066800" cy="1041020"/>
          </a:xfrm>
          <a:prstGeom prst="rect">
            <a:avLst/>
          </a:prstGeom>
        </p:spPr>
      </p:pic>
      <p:sp>
        <p:nvSpPr>
          <p:cNvPr id="3" name="Footer Placeholder 2">
            <a:extLst>
              <a:ext uri="{FF2B5EF4-FFF2-40B4-BE49-F238E27FC236}">
                <a16:creationId xmlns:a16="http://schemas.microsoft.com/office/drawing/2014/main" id="{5EEAA279-64AD-4C24-987C-D056E5350C46}"/>
              </a:ext>
            </a:extLst>
          </p:cNvPr>
          <p:cNvSpPr>
            <a:spLocks noGrp="1"/>
          </p:cNvSpPr>
          <p:nvPr>
            <p:ph type="ftr" sz="quarter" idx="3"/>
          </p:nvPr>
        </p:nvSpPr>
        <p:spPr>
          <a:xfrm>
            <a:off x="990865" y="6356615"/>
            <a:ext cx="4114271"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3980506205"/>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6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1" indent="-228591" algn="l" defTabSz="91436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73" indent="-228591" algn="l" defTabSz="91436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54" indent="-228591" algn="l" defTabSz="91436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36"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18"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99"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81"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63"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45"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hyperlink" Target="https://arxiv.org/abs/2006.16923"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hyperlink" Target="https://twitter.com/abidlabs/status/1291165311329341440" TargetMode="Externa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adamian98/pulse" TargetMode="External"/><Relationship Id="rId2" Type="http://schemas.openxmlformats.org/officeDocument/2006/relationships/hyperlink" Target="https://arxiv.org/pdf/2003.03808.pdf" TargetMode="Externa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hyperlink" Target="https://www.tensorflow.org/datasets/catalog/celeb_a_hq" TargetMode="External"/><Relationship Id="rId4" Type="http://schemas.openxmlformats.org/officeDocument/2006/relationships/hyperlink" Target="https://github.com/NVlabs/ffhq-dataset"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hyperlink" Target="https://www.biography.com/us-president/barack-obama"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Day 4 – Evaluating Few-shot learning</a:t>
            </a:r>
          </a:p>
        </p:txBody>
      </p:sp>
      <p:sp>
        <p:nvSpPr>
          <p:cNvPr id="4" name="Text Placeholder 3">
            <a:extLst>
              <a:ext uri="{FF2B5EF4-FFF2-40B4-BE49-F238E27FC236}">
                <a16:creationId xmlns:a16="http://schemas.microsoft.com/office/drawing/2014/main" id="{BB260F4F-50EC-4C43-8ECE-5D5C2417AE40}"/>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70FE2C50-D6FD-40C0-BC56-4F7D640CC593}"/>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F328C0B-047C-D24E-8B4F-C2B6BA975D29}"/>
              </a:ext>
            </a:extLst>
          </p:cNvPr>
          <p:cNvSpPr>
            <a:spLocks noGrp="1"/>
          </p:cNvSpPr>
          <p:nvPr>
            <p:ph type="sldNum" sz="quarter" idx="12"/>
          </p:nvPr>
        </p:nvSpPr>
        <p:spPr/>
        <p:txBody>
          <a:bodyPr/>
          <a:lstStyle/>
          <a:p>
            <a:fld id="{FE7A4BB3-E848-5A44-82DF-322201952CD8}" type="slidenum">
              <a:rPr lang="en-US" smtClean="0"/>
              <a:pPr/>
              <a:t>10</a:t>
            </a:fld>
            <a:endParaRPr lang="en-US"/>
          </a:p>
        </p:txBody>
      </p:sp>
      <p:sp>
        <p:nvSpPr>
          <p:cNvPr id="3" name="Title 2">
            <a:extLst>
              <a:ext uri="{FF2B5EF4-FFF2-40B4-BE49-F238E27FC236}">
                <a16:creationId xmlns:a16="http://schemas.microsoft.com/office/drawing/2014/main" id="{2BCDE855-972C-F648-B11D-1CFF47700DB6}"/>
              </a:ext>
            </a:extLst>
          </p:cNvPr>
          <p:cNvSpPr>
            <a:spLocks noGrp="1"/>
          </p:cNvSpPr>
          <p:nvPr>
            <p:ph type="title"/>
          </p:nvPr>
        </p:nvSpPr>
        <p:spPr>
          <a:xfrm>
            <a:off x="2643673" y="218002"/>
            <a:ext cx="9144000" cy="936973"/>
          </a:xfrm>
        </p:spPr>
        <p:txBody>
          <a:bodyPr/>
          <a:lstStyle/>
          <a:p>
            <a:r>
              <a:rPr lang="en-US"/>
              <a:t>Baseline User Interface</a:t>
            </a:r>
          </a:p>
        </p:txBody>
      </p:sp>
      <p:pic>
        <p:nvPicPr>
          <p:cNvPr id="6" name="Picture 5" descr="A picture containing room, kitchen&#10;&#10;Description automatically generated">
            <a:extLst>
              <a:ext uri="{FF2B5EF4-FFF2-40B4-BE49-F238E27FC236}">
                <a16:creationId xmlns:a16="http://schemas.microsoft.com/office/drawing/2014/main" id="{8C833E29-A320-4543-8231-A7B58C504869}"/>
              </a:ext>
            </a:extLst>
          </p:cNvPr>
          <p:cNvPicPr>
            <a:picLocks noChangeAspect="1"/>
          </p:cNvPicPr>
          <p:nvPr/>
        </p:nvPicPr>
        <p:blipFill>
          <a:blip r:embed="rId2"/>
          <a:stretch>
            <a:fillRect/>
          </a:stretch>
        </p:blipFill>
        <p:spPr>
          <a:xfrm>
            <a:off x="3211834" y="1255253"/>
            <a:ext cx="5270700" cy="5221748"/>
          </a:xfrm>
          <a:prstGeom prst="rect">
            <a:avLst/>
          </a:prstGeom>
        </p:spPr>
      </p:pic>
      <p:sp>
        <p:nvSpPr>
          <p:cNvPr id="7" name="TextBox 6">
            <a:extLst>
              <a:ext uri="{FF2B5EF4-FFF2-40B4-BE49-F238E27FC236}">
                <a16:creationId xmlns:a16="http://schemas.microsoft.com/office/drawing/2014/main" id="{A9F6EFED-7045-FD44-A900-27C63E22B3AC}"/>
              </a:ext>
            </a:extLst>
          </p:cNvPr>
          <p:cNvSpPr txBox="1"/>
          <p:nvPr/>
        </p:nvSpPr>
        <p:spPr>
          <a:xfrm>
            <a:off x="9435212" y="3697332"/>
            <a:ext cx="2562401" cy="646331"/>
          </a:xfrm>
          <a:prstGeom prst="rect">
            <a:avLst/>
          </a:prstGeom>
          <a:noFill/>
        </p:spPr>
        <p:txBody>
          <a:bodyPr wrap="square" rtlCol="0">
            <a:spAutoFit/>
          </a:bodyPr>
          <a:lstStyle/>
          <a:p>
            <a:r>
              <a:rPr lang="en-US" sz="1800"/>
              <a:t>Classes to choose from</a:t>
            </a:r>
          </a:p>
        </p:txBody>
      </p:sp>
      <p:sp>
        <p:nvSpPr>
          <p:cNvPr id="8" name="TextBox 7">
            <a:extLst>
              <a:ext uri="{FF2B5EF4-FFF2-40B4-BE49-F238E27FC236}">
                <a16:creationId xmlns:a16="http://schemas.microsoft.com/office/drawing/2014/main" id="{D1690432-8661-7147-9ABC-54A182396EF3}"/>
              </a:ext>
            </a:extLst>
          </p:cNvPr>
          <p:cNvSpPr txBox="1"/>
          <p:nvPr/>
        </p:nvSpPr>
        <p:spPr>
          <a:xfrm>
            <a:off x="1842706" y="4552725"/>
            <a:ext cx="1633781" cy="369332"/>
          </a:xfrm>
          <a:prstGeom prst="rect">
            <a:avLst/>
          </a:prstGeom>
          <a:noFill/>
        </p:spPr>
        <p:txBody>
          <a:bodyPr wrap="none" rtlCol="0">
            <a:spAutoFit/>
          </a:bodyPr>
          <a:lstStyle/>
          <a:p>
            <a:r>
              <a:rPr lang="en-US" sz="1800"/>
              <a:t>Image to label</a:t>
            </a:r>
          </a:p>
        </p:txBody>
      </p:sp>
      <p:cxnSp>
        <p:nvCxnSpPr>
          <p:cNvPr id="10" name="Straight Arrow Connector 9">
            <a:extLst>
              <a:ext uri="{FF2B5EF4-FFF2-40B4-BE49-F238E27FC236}">
                <a16:creationId xmlns:a16="http://schemas.microsoft.com/office/drawing/2014/main" id="{E94AED2E-3CF6-8F44-AA4F-EA86EC1F1565}"/>
              </a:ext>
            </a:extLst>
          </p:cNvPr>
          <p:cNvCxnSpPr>
            <a:cxnSpLocks/>
          </p:cNvCxnSpPr>
          <p:nvPr/>
        </p:nvCxnSpPr>
        <p:spPr>
          <a:xfrm flipV="1">
            <a:off x="2635899" y="2988753"/>
            <a:ext cx="677018" cy="1556197"/>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2195987-5F20-5441-847D-05D2ABCED9F4}"/>
              </a:ext>
            </a:extLst>
          </p:cNvPr>
          <p:cNvCxnSpPr>
            <a:cxnSpLocks/>
          </p:cNvCxnSpPr>
          <p:nvPr/>
        </p:nvCxnSpPr>
        <p:spPr>
          <a:xfrm flipH="1" flipV="1">
            <a:off x="8630268" y="1973995"/>
            <a:ext cx="781617" cy="1869207"/>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1CE9E185-84B0-A447-8157-FFF558DEF58A}"/>
              </a:ext>
            </a:extLst>
          </p:cNvPr>
          <p:cNvCxnSpPr>
            <a:cxnSpLocks/>
          </p:cNvCxnSpPr>
          <p:nvPr/>
        </p:nvCxnSpPr>
        <p:spPr>
          <a:xfrm flipH="1" flipV="1">
            <a:off x="8606942" y="3232641"/>
            <a:ext cx="781617" cy="602785"/>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C46331D-786E-924F-ADD2-CEF59B7CE7AD}"/>
              </a:ext>
            </a:extLst>
          </p:cNvPr>
          <p:cNvCxnSpPr>
            <a:cxnSpLocks/>
          </p:cNvCxnSpPr>
          <p:nvPr/>
        </p:nvCxnSpPr>
        <p:spPr>
          <a:xfrm flipH="1">
            <a:off x="8630268" y="3827650"/>
            <a:ext cx="781617" cy="710163"/>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211E20AF-E889-984C-A889-0909FF0FEDDC}"/>
              </a:ext>
            </a:extLst>
          </p:cNvPr>
          <p:cNvCxnSpPr>
            <a:cxnSpLocks/>
          </p:cNvCxnSpPr>
          <p:nvPr/>
        </p:nvCxnSpPr>
        <p:spPr>
          <a:xfrm flipH="1">
            <a:off x="8630268" y="3843202"/>
            <a:ext cx="781617" cy="1869207"/>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6185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F5D033A-2BA0-DE47-9DAC-0595989B5970}"/>
              </a:ext>
            </a:extLst>
          </p:cNvPr>
          <p:cNvSpPr>
            <a:spLocks noGrp="1"/>
          </p:cNvSpPr>
          <p:nvPr>
            <p:ph type="sldNum" sz="quarter" idx="12"/>
          </p:nvPr>
        </p:nvSpPr>
        <p:spPr/>
        <p:txBody>
          <a:bodyPr/>
          <a:lstStyle/>
          <a:p>
            <a:fld id="{FE7A4BB3-E848-5A44-82DF-322201952CD8}" type="slidenum">
              <a:rPr lang="en-US" smtClean="0"/>
              <a:pPr/>
              <a:t>11</a:t>
            </a:fld>
            <a:endParaRPr lang="en-US"/>
          </a:p>
        </p:txBody>
      </p:sp>
      <p:sp>
        <p:nvSpPr>
          <p:cNvPr id="3" name="Title 2">
            <a:extLst>
              <a:ext uri="{FF2B5EF4-FFF2-40B4-BE49-F238E27FC236}">
                <a16:creationId xmlns:a16="http://schemas.microsoft.com/office/drawing/2014/main" id="{F792AC39-3AA7-814A-9623-065885704A39}"/>
              </a:ext>
            </a:extLst>
          </p:cNvPr>
          <p:cNvSpPr>
            <a:spLocks noGrp="1"/>
          </p:cNvSpPr>
          <p:nvPr>
            <p:ph type="title"/>
          </p:nvPr>
        </p:nvSpPr>
        <p:spPr/>
        <p:txBody>
          <a:bodyPr lIns="0" tIns="38100" rIns="76200" bIns="38100" anchor="b"/>
          <a:lstStyle/>
          <a:p>
            <a:r>
              <a:rPr lang="en-US">
                <a:latin typeface="Arial"/>
                <a:cs typeface="Arial"/>
              </a:rPr>
              <a:t>Results – By Dataset</a:t>
            </a:r>
          </a:p>
        </p:txBody>
      </p:sp>
      <p:sp>
        <p:nvSpPr>
          <p:cNvPr id="4" name="Content Placeholder 3">
            <a:extLst>
              <a:ext uri="{FF2B5EF4-FFF2-40B4-BE49-F238E27FC236}">
                <a16:creationId xmlns:a16="http://schemas.microsoft.com/office/drawing/2014/main" id="{93D4DFE0-A1BE-8D42-B8D4-C4417397F078}"/>
              </a:ext>
            </a:extLst>
          </p:cNvPr>
          <p:cNvSpPr>
            <a:spLocks noGrp="1"/>
          </p:cNvSpPr>
          <p:nvPr>
            <p:ph sz="quarter" idx="20"/>
          </p:nvPr>
        </p:nvSpPr>
        <p:spPr/>
        <p:txBody>
          <a:bodyPr lIns="76200" tIns="38100" rIns="76200" bIns="38100" anchor="t"/>
          <a:lstStyle/>
          <a:p>
            <a:r>
              <a:rPr lang="en-US">
                <a:latin typeface="Arial"/>
                <a:cs typeface="Arial"/>
              </a:rPr>
              <a:t>Results for all participants (n=46)</a:t>
            </a:r>
          </a:p>
          <a:p>
            <a:pPr lvl="1"/>
            <a:r>
              <a:rPr lang="en-US">
                <a:latin typeface="Arial"/>
                <a:cs typeface="Arial"/>
              </a:rPr>
              <a:t>On average, only 14.0%pt. gap between model and human accuracy, min. 3.8% gap</a:t>
            </a:r>
            <a:endParaRPr lang="en-US"/>
          </a:p>
          <a:p>
            <a:pPr lvl="1"/>
            <a:r>
              <a:rPr lang="en-US">
                <a:latin typeface="Arial"/>
                <a:cs typeface="Arial"/>
              </a:rPr>
              <a:t>Accuracy depends heavily on dataset and is correlated with speed (r=-.113, p&lt;&lt;0.0001)</a:t>
            </a:r>
            <a:endParaRPr lang="en-US"/>
          </a:p>
          <a:p>
            <a:pPr lvl="1"/>
            <a:r>
              <a:rPr lang="en-US">
                <a:latin typeface="Arial"/>
                <a:cs typeface="Arial"/>
              </a:rPr>
              <a:t>Model speed depends on compute available. On a single P100 GPU = 0.07 seconds per decision</a:t>
            </a:r>
            <a:endParaRPr lang="en-US"/>
          </a:p>
          <a:p>
            <a:endParaRPr lang="en-US"/>
          </a:p>
          <a:p>
            <a:endParaRPr lang="en-US"/>
          </a:p>
        </p:txBody>
      </p:sp>
      <p:graphicFrame>
        <p:nvGraphicFramePr>
          <p:cNvPr id="6" name="Table 6">
            <a:extLst>
              <a:ext uri="{FF2B5EF4-FFF2-40B4-BE49-F238E27FC236}">
                <a16:creationId xmlns:a16="http://schemas.microsoft.com/office/drawing/2014/main" id="{A895B458-391D-204E-B8A7-1D0CE14D5446}"/>
              </a:ext>
            </a:extLst>
          </p:cNvPr>
          <p:cNvGraphicFramePr>
            <a:graphicFrameLocks noGrp="1"/>
          </p:cNvGraphicFramePr>
          <p:nvPr>
            <p:extLst>
              <p:ext uri="{D42A27DB-BD31-4B8C-83A1-F6EECF244321}">
                <p14:modId xmlns:p14="http://schemas.microsoft.com/office/powerpoint/2010/main" val="3227036055"/>
              </p:ext>
            </p:extLst>
          </p:nvPr>
        </p:nvGraphicFramePr>
        <p:xfrm>
          <a:off x="2125687" y="3519504"/>
          <a:ext cx="8508741" cy="2696631"/>
        </p:xfrm>
        <a:graphic>
          <a:graphicData uri="http://schemas.openxmlformats.org/drawingml/2006/table">
            <a:tbl>
              <a:tblPr firstRow="1" bandRow="1">
                <a:tableStyleId>{5C22544A-7EE6-4342-B048-85BDC9FD1C3A}</a:tableStyleId>
              </a:tblPr>
              <a:tblGrid>
                <a:gridCol w="2464228">
                  <a:extLst>
                    <a:ext uri="{9D8B030D-6E8A-4147-A177-3AD203B41FA5}">
                      <a16:colId xmlns:a16="http://schemas.microsoft.com/office/drawing/2014/main" val="4066960528"/>
                    </a:ext>
                  </a:extLst>
                </a:gridCol>
                <a:gridCol w="1884405">
                  <a:extLst>
                    <a:ext uri="{9D8B030D-6E8A-4147-A177-3AD203B41FA5}">
                      <a16:colId xmlns:a16="http://schemas.microsoft.com/office/drawing/2014/main" val="836743374"/>
                    </a:ext>
                  </a:extLst>
                </a:gridCol>
                <a:gridCol w="2100649">
                  <a:extLst>
                    <a:ext uri="{9D8B030D-6E8A-4147-A177-3AD203B41FA5}">
                      <a16:colId xmlns:a16="http://schemas.microsoft.com/office/drawing/2014/main" val="262453060"/>
                    </a:ext>
                  </a:extLst>
                </a:gridCol>
                <a:gridCol w="2059459">
                  <a:extLst>
                    <a:ext uri="{9D8B030D-6E8A-4147-A177-3AD203B41FA5}">
                      <a16:colId xmlns:a16="http://schemas.microsoft.com/office/drawing/2014/main" val="997427599"/>
                    </a:ext>
                  </a:extLst>
                </a:gridCol>
              </a:tblGrid>
              <a:tr h="533400">
                <a:tc>
                  <a:txBody>
                    <a:bodyPr/>
                    <a:lstStyle/>
                    <a:p>
                      <a:r>
                        <a:rPr lang="en-US" sz="1500"/>
                        <a:t>Dataset</a:t>
                      </a:r>
                    </a:p>
                  </a:txBody>
                  <a:tcPr marL="76200" marR="76200" marT="38100" marB="38100"/>
                </a:tc>
                <a:tc>
                  <a:txBody>
                    <a:bodyPr/>
                    <a:lstStyle/>
                    <a:p>
                      <a:r>
                        <a:rPr lang="en-US" sz="1500" err="1"/>
                        <a:t>RCNet</a:t>
                      </a:r>
                      <a:r>
                        <a:rPr lang="en-US" sz="1500"/>
                        <a:t> Accuracy (%)</a:t>
                      </a:r>
                    </a:p>
                  </a:txBody>
                  <a:tcPr marL="76200" marR="76200" marT="38100" marB="38100"/>
                </a:tc>
                <a:tc>
                  <a:txBody>
                    <a:bodyPr/>
                    <a:lstStyle/>
                    <a:p>
                      <a:r>
                        <a:rPr lang="en-US" sz="1500"/>
                        <a:t>Human Accuracy (%)</a:t>
                      </a:r>
                    </a:p>
                  </a:txBody>
                  <a:tcPr marL="76200" marR="76200" marT="38100" marB="38100"/>
                </a:tc>
                <a:tc>
                  <a:txBody>
                    <a:bodyPr/>
                    <a:lstStyle/>
                    <a:p>
                      <a:r>
                        <a:rPr lang="en-US" sz="1500"/>
                        <a:t>Human speed (seconds)</a:t>
                      </a:r>
                    </a:p>
                  </a:txBody>
                  <a:tcPr marL="76200" marR="76200" marT="38100" marB="38100"/>
                </a:tc>
                <a:extLst>
                  <a:ext uri="{0D108BD9-81ED-4DB2-BD59-A6C34878D82A}">
                    <a16:rowId xmlns:a16="http://schemas.microsoft.com/office/drawing/2014/main" val="3577425362"/>
                  </a:ext>
                </a:extLst>
              </a:tr>
              <a:tr h="309033">
                <a:tc>
                  <a:txBody>
                    <a:bodyPr/>
                    <a:lstStyle/>
                    <a:p>
                      <a:r>
                        <a:rPr lang="en-US" sz="1500"/>
                        <a:t>ImageNet</a:t>
                      </a:r>
                    </a:p>
                  </a:txBody>
                  <a:tcPr marL="76200" marR="76200" marT="38100" marB="38100"/>
                </a:tc>
                <a:tc>
                  <a:txBody>
                    <a:bodyPr/>
                    <a:lstStyle/>
                    <a:p>
                      <a:r>
                        <a:rPr lang="en-US" sz="1500"/>
                        <a:t>88.9</a:t>
                      </a:r>
                    </a:p>
                  </a:txBody>
                  <a:tcPr marL="76200" marR="76200" marT="38100" marB="38100"/>
                </a:tc>
                <a:tc>
                  <a:txBody>
                    <a:bodyPr/>
                    <a:lstStyle/>
                    <a:p>
                      <a:r>
                        <a:rPr lang="en-US" sz="1500" b="0"/>
                        <a:t>95.1</a:t>
                      </a:r>
                    </a:p>
                  </a:txBody>
                  <a:tcPr marL="76200" marR="76200" marT="38100" marB="38100"/>
                </a:tc>
                <a:tc>
                  <a:txBody>
                    <a:bodyPr/>
                    <a:lstStyle/>
                    <a:p>
                      <a:r>
                        <a:rPr lang="en-US" sz="1500"/>
                        <a:t>6.4</a:t>
                      </a:r>
                    </a:p>
                  </a:txBody>
                  <a:tcPr marL="76200" marR="76200" marT="38100" marB="38100"/>
                </a:tc>
                <a:extLst>
                  <a:ext uri="{0D108BD9-81ED-4DB2-BD59-A6C34878D82A}">
                    <a16:rowId xmlns:a16="http://schemas.microsoft.com/office/drawing/2014/main" val="1065787357"/>
                  </a:ext>
                </a:extLst>
              </a:tr>
              <a:tr h="309033">
                <a:tc>
                  <a:txBody>
                    <a:bodyPr/>
                    <a:lstStyle/>
                    <a:p>
                      <a:r>
                        <a:rPr lang="en-US" sz="1500" err="1"/>
                        <a:t>miniImageNet</a:t>
                      </a:r>
                      <a:endParaRPr lang="en-US" sz="1500"/>
                    </a:p>
                  </a:txBody>
                  <a:tcPr marL="76200" marR="76200" marT="38100" marB="38100"/>
                </a:tc>
                <a:tc>
                  <a:txBody>
                    <a:bodyPr/>
                    <a:lstStyle/>
                    <a:p>
                      <a:r>
                        <a:rPr lang="en-US" sz="1500"/>
                        <a:t>83.3</a:t>
                      </a:r>
                    </a:p>
                  </a:txBody>
                  <a:tcPr marL="76200" marR="76200" marT="38100" marB="38100"/>
                </a:tc>
                <a:tc>
                  <a:txBody>
                    <a:bodyPr/>
                    <a:lstStyle/>
                    <a:p>
                      <a:r>
                        <a:rPr lang="en-US" sz="1500" b="0"/>
                        <a:t>92.0</a:t>
                      </a:r>
                    </a:p>
                  </a:txBody>
                  <a:tcPr marL="76200" marR="76200" marT="38100" marB="38100"/>
                </a:tc>
                <a:tc>
                  <a:txBody>
                    <a:bodyPr/>
                    <a:lstStyle/>
                    <a:p>
                      <a:r>
                        <a:rPr lang="en-US" sz="1500"/>
                        <a:t>7.6</a:t>
                      </a:r>
                    </a:p>
                  </a:txBody>
                  <a:tcPr marL="76200" marR="76200" marT="38100" marB="38100"/>
                </a:tc>
                <a:extLst>
                  <a:ext uri="{0D108BD9-81ED-4DB2-BD59-A6C34878D82A}">
                    <a16:rowId xmlns:a16="http://schemas.microsoft.com/office/drawing/2014/main" val="1745782658"/>
                  </a:ext>
                </a:extLst>
              </a:tr>
              <a:tr h="309033">
                <a:tc>
                  <a:txBody>
                    <a:bodyPr/>
                    <a:lstStyle/>
                    <a:p>
                      <a:r>
                        <a:rPr lang="en-US" sz="1500"/>
                        <a:t>FGVC Aircraft</a:t>
                      </a:r>
                    </a:p>
                  </a:txBody>
                  <a:tcPr marL="76200" marR="76200" marT="38100" marB="38100"/>
                </a:tc>
                <a:tc>
                  <a:txBody>
                    <a:bodyPr/>
                    <a:lstStyle/>
                    <a:p>
                      <a:r>
                        <a:rPr lang="en-US" sz="1500"/>
                        <a:t>60.3</a:t>
                      </a:r>
                    </a:p>
                  </a:txBody>
                  <a:tcPr marL="76200" marR="76200" marT="38100" marB="38100"/>
                </a:tc>
                <a:tc>
                  <a:txBody>
                    <a:bodyPr/>
                    <a:lstStyle/>
                    <a:p>
                      <a:r>
                        <a:rPr lang="en-US" sz="1500" b="0"/>
                        <a:t>64.1</a:t>
                      </a:r>
                    </a:p>
                  </a:txBody>
                  <a:tcPr marL="76200" marR="76200" marT="38100" marB="38100"/>
                </a:tc>
                <a:tc>
                  <a:txBody>
                    <a:bodyPr/>
                    <a:lstStyle/>
                    <a:p>
                      <a:r>
                        <a:rPr lang="en-US" sz="1500"/>
                        <a:t>17.3</a:t>
                      </a:r>
                    </a:p>
                  </a:txBody>
                  <a:tcPr marL="76200" marR="76200" marT="38100" marB="38100"/>
                </a:tc>
                <a:extLst>
                  <a:ext uri="{0D108BD9-81ED-4DB2-BD59-A6C34878D82A}">
                    <a16:rowId xmlns:a16="http://schemas.microsoft.com/office/drawing/2014/main" val="1476893283"/>
                  </a:ext>
                </a:extLst>
              </a:tr>
              <a:tr h="309033">
                <a:tc>
                  <a:txBody>
                    <a:bodyPr/>
                    <a:lstStyle/>
                    <a:p>
                      <a:r>
                        <a:rPr lang="en-US" sz="1500"/>
                        <a:t>Describable Textures</a:t>
                      </a:r>
                    </a:p>
                  </a:txBody>
                  <a:tcPr marL="76200" marR="76200" marT="38100" marB="38100"/>
                </a:tc>
                <a:tc>
                  <a:txBody>
                    <a:bodyPr/>
                    <a:lstStyle/>
                    <a:p>
                      <a:r>
                        <a:rPr lang="en-US" sz="1500"/>
                        <a:t>60.9</a:t>
                      </a:r>
                    </a:p>
                  </a:txBody>
                  <a:tcPr marL="76200" marR="76200" marT="38100" marB="38100"/>
                </a:tc>
                <a:tc>
                  <a:txBody>
                    <a:bodyPr/>
                    <a:lstStyle/>
                    <a:p>
                      <a:r>
                        <a:rPr lang="en-US" sz="1500" b="0"/>
                        <a:t>82.6</a:t>
                      </a:r>
                    </a:p>
                  </a:txBody>
                  <a:tcPr marL="76200" marR="76200" marT="38100" marB="38100"/>
                </a:tc>
                <a:tc>
                  <a:txBody>
                    <a:bodyPr/>
                    <a:lstStyle/>
                    <a:p>
                      <a:r>
                        <a:rPr lang="en-US" sz="1500"/>
                        <a:t>7.9</a:t>
                      </a:r>
                    </a:p>
                  </a:txBody>
                  <a:tcPr marL="76200" marR="76200" marT="38100" marB="38100"/>
                </a:tc>
                <a:extLst>
                  <a:ext uri="{0D108BD9-81ED-4DB2-BD59-A6C34878D82A}">
                    <a16:rowId xmlns:a16="http://schemas.microsoft.com/office/drawing/2014/main" val="725452712"/>
                  </a:ext>
                </a:extLst>
              </a:tr>
              <a:tr h="309033">
                <a:tc>
                  <a:txBody>
                    <a:bodyPr/>
                    <a:lstStyle/>
                    <a:p>
                      <a:r>
                        <a:rPr lang="en-US" sz="1500"/>
                        <a:t>Fruits 360</a:t>
                      </a:r>
                    </a:p>
                  </a:txBody>
                  <a:tcPr marL="76200" marR="76200" marT="38100" marB="38100"/>
                </a:tc>
                <a:tc>
                  <a:txBody>
                    <a:bodyPr/>
                    <a:lstStyle/>
                    <a:p>
                      <a:r>
                        <a:rPr lang="en-US" sz="1500"/>
                        <a:t>82.8</a:t>
                      </a:r>
                    </a:p>
                  </a:txBody>
                  <a:tcPr marL="76200" marR="76200" marT="38100" marB="38100"/>
                </a:tc>
                <a:tc>
                  <a:txBody>
                    <a:bodyPr/>
                    <a:lstStyle/>
                    <a:p>
                      <a:r>
                        <a:rPr lang="en-US" sz="1500" b="0"/>
                        <a:t>96.8</a:t>
                      </a:r>
                    </a:p>
                  </a:txBody>
                  <a:tcPr marL="76200" marR="76200" marT="38100" marB="38100"/>
                </a:tc>
                <a:tc>
                  <a:txBody>
                    <a:bodyPr/>
                    <a:lstStyle/>
                    <a:p>
                      <a:r>
                        <a:rPr lang="en-US" sz="1500"/>
                        <a:t>5.8</a:t>
                      </a:r>
                    </a:p>
                  </a:txBody>
                  <a:tcPr marL="76200" marR="76200" marT="38100" marB="38100"/>
                </a:tc>
                <a:extLst>
                  <a:ext uri="{0D108BD9-81ED-4DB2-BD59-A6C34878D82A}">
                    <a16:rowId xmlns:a16="http://schemas.microsoft.com/office/drawing/2014/main" val="3410838264"/>
                  </a:ext>
                </a:extLst>
              </a:tr>
              <a:tr h="309033">
                <a:tc>
                  <a:txBody>
                    <a:bodyPr/>
                    <a:lstStyle/>
                    <a:p>
                      <a:r>
                        <a:rPr lang="en-US" sz="1500"/>
                        <a:t>Urban Buildings</a:t>
                      </a:r>
                    </a:p>
                  </a:txBody>
                  <a:tcPr marL="76200" marR="76200" marT="38100" marB="38100"/>
                </a:tc>
                <a:tc>
                  <a:txBody>
                    <a:bodyPr/>
                    <a:lstStyle/>
                    <a:p>
                      <a:r>
                        <a:rPr lang="en-US" sz="1500"/>
                        <a:t>67.5</a:t>
                      </a:r>
                    </a:p>
                  </a:txBody>
                  <a:tcPr marL="76200" marR="76200" marT="38100" marB="38100"/>
                </a:tc>
                <a:tc>
                  <a:txBody>
                    <a:bodyPr/>
                    <a:lstStyle/>
                    <a:p>
                      <a:r>
                        <a:rPr lang="en-US" sz="1500" b="0"/>
                        <a:t>85.0</a:t>
                      </a:r>
                    </a:p>
                  </a:txBody>
                  <a:tcPr marL="76200" marR="76200" marT="38100" marB="38100"/>
                </a:tc>
                <a:tc>
                  <a:txBody>
                    <a:bodyPr/>
                    <a:lstStyle/>
                    <a:p>
                      <a:r>
                        <a:rPr lang="en-US" sz="1500"/>
                        <a:t>15.0</a:t>
                      </a:r>
                    </a:p>
                  </a:txBody>
                  <a:tcPr marL="76200" marR="76200" marT="38100" marB="38100"/>
                </a:tc>
                <a:extLst>
                  <a:ext uri="{0D108BD9-81ED-4DB2-BD59-A6C34878D82A}">
                    <a16:rowId xmlns:a16="http://schemas.microsoft.com/office/drawing/2014/main" val="1818374020"/>
                  </a:ext>
                </a:extLst>
              </a:tr>
              <a:tr h="309033">
                <a:tc>
                  <a:txBody>
                    <a:bodyPr/>
                    <a:lstStyle/>
                    <a:p>
                      <a:r>
                        <a:rPr lang="en-US" sz="1500"/>
                        <a:t>Adience Faces</a:t>
                      </a:r>
                    </a:p>
                  </a:txBody>
                  <a:tcPr marL="76200" marR="76200" marT="38100" marB="38100"/>
                </a:tc>
                <a:tc>
                  <a:txBody>
                    <a:bodyPr/>
                    <a:lstStyle/>
                    <a:p>
                      <a:r>
                        <a:rPr lang="en-US" sz="1500"/>
                        <a:t>45.5</a:t>
                      </a:r>
                    </a:p>
                  </a:txBody>
                  <a:tcPr marL="76200" marR="76200" marT="38100" marB="38100"/>
                </a:tc>
                <a:tc>
                  <a:txBody>
                    <a:bodyPr/>
                    <a:lstStyle/>
                    <a:p>
                      <a:r>
                        <a:rPr lang="en-US" sz="1500" b="0"/>
                        <a:t>71.4</a:t>
                      </a:r>
                    </a:p>
                  </a:txBody>
                  <a:tcPr marL="76200" marR="76200" marT="38100" marB="38100"/>
                </a:tc>
                <a:tc>
                  <a:txBody>
                    <a:bodyPr/>
                    <a:lstStyle/>
                    <a:p>
                      <a:r>
                        <a:rPr lang="en-US" sz="1500"/>
                        <a:t>12.6</a:t>
                      </a:r>
                    </a:p>
                  </a:txBody>
                  <a:tcPr marL="76200" marR="76200" marT="38100" marB="38100"/>
                </a:tc>
                <a:extLst>
                  <a:ext uri="{0D108BD9-81ED-4DB2-BD59-A6C34878D82A}">
                    <a16:rowId xmlns:a16="http://schemas.microsoft.com/office/drawing/2014/main" val="3471829392"/>
                  </a:ext>
                </a:extLst>
              </a:tr>
            </a:tbl>
          </a:graphicData>
        </a:graphic>
      </p:graphicFrame>
    </p:spTree>
    <p:extLst>
      <p:ext uri="{BB962C8B-B14F-4D97-AF65-F5344CB8AC3E}">
        <p14:creationId xmlns:p14="http://schemas.microsoft.com/office/powerpoint/2010/main" val="2272793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FEADFB1-A507-4B5A-AB2A-1756C6B6144C}"/>
              </a:ext>
            </a:extLst>
          </p:cNvPr>
          <p:cNvSpPr>
            <a:spLocks noGrp="1"/>
          </p:cNvSpPr>
          <p:nvPr>
            <p:ph type="sldNum" sz="quarter" idx="12"/>
          </p:nvPr>
        </p:nvSpPr>
        <p:spPr/>
        <p:txBody>
          <a:bodyPr/>
          <a:lstStyle/>
          <a:p>
            <a:fld id="{FE7A4BB3-E848-5A44-82DF-322201952CD8}" type="slidenum">
              <a:rPr lang="en-US" smtClean="0"/>
              <a:pPr/>
              <a:t>12</a:t>
            </a:fld>
            <a:endParaRPr lang="en-US"/>
          </a:p>
        </p:txBody>
      </p:sp>
      <p:sp>
        <p:nvSpPr>
          <p:cNvPr id="3" name="Title 2">
            <a:extLst>
              <a:ext uri="{FF2B5EF4-FFF2-40B4-BE49-F238E27FC236}">
                <a16:creationId xmlns:a16="http://schemas.microsoft.com/office/drawing/2014/main" id="{DAC281A0-DA51-4EB5-AE29-794C50750743}"/>
              </a:ext>
            </a:extLst>
          </p:cNvPr>
          <p:cNvSpPr>
            <a:spLocks noGrp="1"/>
          </p:cNvSpPr>
          <p:nvPr>
            <p:ph type="title"/>
          </p:nvPr>
        </p:nvSpPr>
        <p:spPr/>
        <p:txBody>
          <a:bodyPr lIns="0" tIns="38100" rIns="76200" bIns="38100" anchor="b"/>
          <a:lstStyle/>
          <a:p>
            <a:r>
              <a:rPr lang="en-US">
                <a:latin typeface="Arial"/>
                <a:cs typeface="Arial"/>
              </a:rPr>
              <a:t>Results – None-of-the-above</a:t>
            </a:r>
            <a:endParaRPr lang="en-US"/>
          </a:p>
        </p:txBody>
      </p:sp>
      <p:sp>
        <p:nvSpPr>
          <p:cNvPr id="4" name="Content Placeholder 3">
            <a:extLst>
              <a:ext uri="{FF2B5EF4-FFF2-40B4-BE49-F238E27FC236}">
                <a16:creationId xmlns:a16="http://schemas.microsoft.com/office/drawing/2014/main" id="{B58A7324-B837-49C5-9E78-BCDD1F69D886}"/>
              </a:ext>
            </a:extLst>
          </p:cNvPr>
          <p:cNvSpPr>
            <a:spLocks noGrp="1"/>
          </p:cNvSpPr>
          <p:nvPr>
            <p:ph sz="quarter" idx="20"/>
          </p:nvPr>
        </p:nvSpPr>
        <p:spPr/>
        <p:txBody>
          <a:bodyPr lIns="76200" tIns="38100" rIns="76200" bIns="38100" anchor="t"/>
          <a:lstStyle/>
          <a:p>
            <a:r>
              <a:rPr lang="en-US">
                <a:latin typeface="Arial"/>
                <a:cs typeface="Arial"/>
              </a:rPr>
              <a:t>Inclusion of none-of-the-above images decreases performance by 8.2%pts for participants and 11.3%pts for the model</a:t>
            </a:r>
          </a:p>
          <a:p>
            <a:r>
              <a:rPr lang="en-US">
                <a:latin typeface="Arial"/>
                <a:cs typeface="Arial"/>
              </a:rPr>
              <a:t>Pattern is consistent across datasets</a:t>
            </a:r>
            <a:endParaRPr lang="en-US"/>
          </a:p>
          <a:p>
            <a:endParaRPr lang="en-US"/>
          </a:p>
        </p:txBody>
      </p:sp>
      <p:pic>
        <p:nvPicPr>
          <p:cNvPr id="5" name="Picture 5" descr="results_noneoftheabove.png">
            <a:extLst>
              <a:ext uri="{FF2B5EF4-FFF2-40B4-BE49-F238E27FC236}">
                <a16:creationId xmlns:a16="http://schemas.microsoft.com/office/drawing/2014/main" id="{5D31D9D0-54F0-477C-B127-C317F0E55CEB}"/>
              </a:ext>
            </a:extLst>
          </p:cNvPr>
          <p:cNvPicPr>
            <a:picLocks noChangeAspect="1"/>
          </p:cNvPicPr>
          <p:nvPr/>
        </p:nvPicPr>
        <p:blipFill>
          <a:blip r:embed="rId2"/>
          <a:stretch>
            <a:fillRect/>
          </a:stretch>
        </p:blipFill>
        <p:spPr>
          <a:xfrm>
            <a:off x="6096001" y="2044788"/>
            <a:ext cx="5897671" cy="4911246"/>
          </a:xfrm>
          <a:prstGeom prst="rect">
            <a:avLst/>
          </a:prstGeom>
        </p:spPr>
      </p:pic>
    </p:spTree>
    <p:extLst>
      <p:ext uri="{BB962C8B-B14F-4D97-AF65-F5344CB8AC3E}">
        <p14:creationId xmlns:p14="http://schemas.microsoft.com/office/powerpoint/2010/main" val="39486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C79B7D0-AC8E-439F-816C-35F3EFDFB99D}"/>
              </a:ext>
            </a:extLst>
          </p:cNvPr>
          <p:cNvSpPr>
            <a:spLocks noGrp="1"/>
          </p:cNvSpPr>
          <p:nvPr>
            <p:ph type="sldNum" sz="quarter" idx="12"/>
          </p:nvPr>
        </p:nvSpPr>
        <p:spPr/>
        <p:txBody>
          <a:bodyPr/>
          <a:lstStyle/>
          <a:p>
            <a:fld id="{FE7A4BB3-E848-5A44-82DF-322201952CD8}" type="slidenum">
              <a:rPr lang="en-US" smtClean="0"/>
              <a:pPr/>
              <a:t>13</a:t>
            </a:fld>
            <a:endParaRPr lang="en-US"/>
          </a:p>
        </p:txBody>
      </p:sp>
      <p:sp>
        <p:nvSpPr>
          <p:cNvPr id="3" name="Title 2">
            <a:extLst>
              <a:ext uri="{FF2B5EF4-FFF2-40B4-BE49-F238E27FC236}">
                <a16:creationId xmlns:a16="http://schemas.microsoft.com/office/drawing/2014/main" id="{D362831A-F168-4BD4-8F5C-20A8056B5577}"/>
              </a:ext>
            </a:extLst>
          </p:cNvPr>
          <p:cNvSpPr>
            <a:spLocks noGrp="1"/>
          </p:cNvSpPr>
          <p:nvPr>
            <p:ph type="title"/>
          </p:nvPr>
        </p:nvSpPr>
        <p:spPr/>
        <p:txBody>
          <a:bodyPr lIns="0" tIns="38100" rIns="76200" bIns="38100" anchor="b"/>
          <a:lstStyle/>
          <a:p>
            <a:r>
              <a:rPr lang="en-US">
                <a:latin typeface="Arial"/>
                <a:cs typeface="Arial"/>
              </a:rPr>
              <a:t>Results – Shot/Way Combinations</a:t>
            </a:r>
            <a:endParaRPr lang="en-US"/>
          </a:p>
        </p:txBody>
      </p:sp>
      <p:sp>
        <p:nvSpPr>
          <p:cNvPr id="4" name="Content Placeholder 3">
            <a:extLst>
              <a:ext uri="{FF2B5EF4-FFF2-40B4-BE49-F238E27FC236}">
                <a16:creationId xmlns:a16="http://schemas.microsoft.com/office/drawing/2014/main" id="{FEBDCFFD-7254-4F5D-9FDE-F7C9C1CD1F53}"/>
              </a:ext>
            </a:extLst>
          </p:cNvPr>
          <p:cNvSpPr>
            <a:spLocks noGrp="1"/>
          </p:cNvSpPr>
          <p:nvPr>
            <p:ph sz="quarter" idx="20"/>
          </p:nvPr>
        </p:nvSpPr>
        <p:spPr/>
        <p:txBody>
          <a:bodyPr lIns="76200" tIns="38100" rIns="76200" bIns="38100" anchor="t"/>
          <a:lstStyle/>
          <a:p>
            <a:r>
              <a:rPr lang="en-US">
                <a:latin typeface="Arial"/>
                <a:cs typeface="Arial"/>
              </a:rPr>
              <a:t>Humans perform worse as the number of classes increases (n-shot)</a:t>
            </a:r>
            <a:endParaRPr lang="en-US"/>
          </a:p>
          <a:p>
            <a:r>
              <a:rPr lang="en-US">
                <a:latin typeface="Arial"/>
                <a:cs typeface="Arial"/>
              </a:rPr>
              <a:t>Model performs worse with more classes and fewer examples</a:t>
            </a:r>
          </a:p>
        </p:txBody>
      </p:sp>
      <p:pic>
        <p:nvPicPr>
          <p:cNvPr id="5" name="Picture 5" descr="heatmap_human_accuracy.png">
            <a:extLst>
              <a:ext uri="{FF2B5EF4-FFF2-40B4-BE49-F238E27FC236}">
                <a16:creationId xmlns:a16="http://schemas.microsoft.com/office/drawing/2014/main" id="{FC6566F0-9C83-4DEB-A3FC-583AA0DC01A1}"/>
              </a:ext>
            </a:extLst>
          </p:cNvPr>
          <p:cNvPicPr>
            <a:picLocks noChangeAspect="1"/>
          </p:cNvPicPr>
          <p:nvPr/>
        </p:nvPicPr>
        <p:blipFill>
          <a:blip r:embed="rId2"/>
          <a:stretch>
            <a:fillRect/>
          </a:stretch>
        </p:blipFill>
        <p:spPr>
          <a:xfrm>
            <a:off x="965549" y="3094974"/>
            <a:ext cx="5198301" cy="3465533"/>
          </a:xfrm>
          <a:prstGeom prst="rect">
            <a:avLst/>
          </a:prstGeom>
        </p:spPr>
      </p:pic>
      <p:pic>
        <p:nvPicPr>
          <p:cNvPr id="6" name="Picture 6" descr="heatmap_rcnet_accuracy.png">
            <a:extLst>
              <a:ext uri="{FF2B5EF4-FFF2-40B4-BE49-F238E27FC236}">
                <a16:creationId xmlns:a16="http://schemas.microsoft.com/office/drawing/2014/main" id="{48FF38DF-DF1E-4E03-B9FE-72D30024314D}"/>
              </a:ext>
            </a:extLst>
          </p:cNvPr>
          <p:cNvPicPr>
            <a:picLocks noChangeAspect="1"/>
          </p:cNvPicPr>
          <p:nvPr/>
        </p:nvPicPr>
        <p:blipFill>
          <a:blip r:embed="rId3"/>
          <a:stretch>
            <a:fillRect/>
          </a:stretch>
        </p:blipFill>
        <p:spPr>
          <a:xfrm>
            <a:off x="6304768" y="3094974"/>
            <a:ext cx="5198300" cy="3465533"/>
          </a:xfrm>
          <a:prstGeom prst="rect">
            <a:avLst/>
          </a:prstGeom>
        </p:spPr>
      </p:pic>
    </p:spTree>
    <p:extLst>
      <p:ext uri="{BB962C8B-B14F-4D97-AF65-F5344CB8AC3E}">
        <p14:creationId xmlns:p14="http://schemas.microsoft.com/office/powerpoint/2010/main" val="3073380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l"/>
            <a:r>
              <a:rPr lang="en-US"/>
              <a:t>Alternatives to Few-Shot Learning</a:t>
            </a:r>
          </a:p>
        </p:txBody>
      </p:sp>
      <p:sp>
        <p:nvSpPr>
          <p:cNvPr id="4" name="Text Placeholder 3">
            <a:extLst>
              <a:ext uri="{FF2B5EF4-FFF2-40B4-BE49-F238E27FC236}">
                <a16:creationId xmlns:a16="http://schemas.microsoft.com/office/drawing/2014/main" id="{0F5F8B8E-FF80-4645-BC69-53DD60312DB4}"/>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63F3CA87-9414-495C-AD72-05F17391EB72}"/>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176997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50C92A-EEE2-3447-9EBE-4F46F2339A0B}"/>
              </a:ext>
            </a:extLst>
          </p:cNvPr>
          <p:cNvSpPr>
            <a:spLocks noGrp="1"/>
          </p:cNvSpPr>
          <p:nvPr>
            <p:ph type="sldNum" sz="quarter" idx="12"/>
          </p:nvPr>
        </p:nvSpPr>
        <p:spPr/>
        <p:txBody>
          <a:bodyPr/>
          <a:lstStyle/>
          <a:p>
            <a:fld id="{FE7A4BB3-E848-5A44-82DF-322201952CD8}" type="slidenum">
              <a:rPr lang="en-US" smtClean="0"/>
              <a:pPr/>
              <a:t>15</a:t>
            </a:fld>
            <a:endParaRPr lang="en-US"/>
          </a:p>
        </p:txBody>
      </p:sp>
      <p:sp>
        <p:nvSpPr>
          <p:cNvPr id="3" name="Title 2">
            <a:extLst>
              <a:ext uri="{FF2B5EF4-FFF2-40B4-BE49-F238E27FC236}">
                <a16:creationId xmlns:a16="http://schemas.microsoft.com/office/drawing/2014/main" id="{9AF763C6-6B15-4649-AC5E-0CE14A165B73}"/>
              </a:ext>
            </a:extLst>
          </p:cNvPr>
          <p:cNvSpPr>
            <a:spLocks noGrp="1"/>
          </p:cNvSpPr>
          <p:nvPr>
            <p:ph type="title"/>
          </p:nvPr>
        </p:nvSpPr>
        <p:spPr/>
        <p:txBody>
          <a:bodyPr/>
          <a:lstStyle/>
          <a:p>
            <a:r>
              <a:rPr lang="en-US"/>
              <a:t>What is Transfer Learning?</a:t>
            </a:r>
          </a:p>
        </p:txBody>
      </p:sp>
      <p:sp>
        <p:nvSpPr>
          <p:cNvPr id="4" name="Content Placeholder 3">
            <a:extLst>
              <a:ext uri="{FF2B5EF4-FFF2-40B4-BE49-F238E27FC236}">
                <a16:creationId xmlns:a16="http://schemas.microsoft.com/office/drawing/2014/main" id="{A513507A-CB98-9C4C-A212-0476224C7255}"/>
              </a:ext>
            </a:extLst>
          </p:cNvPr>
          <p:cNvSpPr>
            <a:spLocks noGrp="1"/>
          </p:cNvSpPr>
          <p:nvPr>
            <p:ph sz="quarter" idx="20"/>
          </p:nvPr>
        </p:nvSpPr>
        <p:spPr>
          <a:xfrm>
            <a:off x="1143000" y="1714500"/>
            <a:ext cx="5900690" cy="4572001"/>
          </a:xfrm>
        </p:spPr>
        <p:txBody>
          <a:bodyPr/>
          <a:lstStyle/>
          <a:p>
            <a:r>
              <a:rPr lang="en-US">
                <a:latin typeface="Arial"/>
                <a:cs typeface="Arial"/>
              </a:rPr>
              <a:t>Transfer Learning is the practice of leveraging a prior-trained network for a new task or domain</a:t>
            </a:r>
          </a:p>
          <a:p>
            <a:pPr marL="0" indent="0">
              <a:buNone/>
            </a:pPr>
            <a:endParaRPr lang="en-US"/>
          </a:p>
          <a:p>
            <a:r>
              <a:rPr lang="en-US"/>
              <a:t>Why does this work? </a:t>
            </a:r>
          </a:p>
          <a:p>
            <a:r>
              <a:rPr lang="en-US"/>
              <a:t>Most CNNs show the same type of early features</a:t>
            </a:r>
          </a:p>
          <a:p>
            <a:r>
              <a:rPr lang="en-US"/>
              <a:t>The layers near the output are tightly </a:t>
            </a:r>
            <a:br>
              <a:rPr lang="en-US"/>
            </a:br>
            <a:r>
              <a:rPr lang="en-US"/>
              <a:t>coupled with the task</a:t>
            </a:r>
          </a:p>
          <a:p>
            <a:r>
              <a:rPr lang="en-US"/>
              <a:t>We want to exploit the generalizability of the early layers</a:t>
            </a:r>
          </a:p>
          <a:p>
            <a:endParaRPr lang="en-US"/>
          </a:p>
        </p:txBody>
      </p:sp>
      <p:pic>
        <p:nvPicPr>
          <p:cNvPr id="5" name="Picture 4">
            <a:extLst>
              <a:ext uri="{FF2B5EF4-FFF2-40B4-BE49-F238E27FC236}">
                <a16:creationId xmlns:a16="http://schemas.microsoft.com/office/drawing/2014/main" id="{E0E525A1-B18E-474D-AE12-654AB9446EFF}"/>
              </a:ext>
            </a:extLst>
          </p:cNvPr>
          <p:cNvPicPr>
            <a:picLocks noChangeAspect="1"/>
          </p:cNvPicPr>
          <p:nvPr/>
        </p:nvPicPr>
        <p:blipFill>
          <a:blip r:embed="rId2"/>
          <a:stretch>
            <a:fillRect/>
          </a:stretch>
        </p:blipFill>
        <p:spPr>
          <a:xfrm>
            <a:off x="7043690" y="3429000"/>
            <a:ext cx="4767310" cy="2684203"/>
          </a:xfrm>
          <a:prstGeom prst="rect">
            <a:avLst/>
          </a:prstGeom>
        </p:spPr>
      </p:pic>
    </p:spTree>
    <p:extLst>
      <p:ext uri="{BB962C8B-B14F-4D97-AF65-F5344CB8AC3E}">
        <p14:creationId xmlns:p14="http://schemas.microsoft.com/office/powerpoint/2010/main" val="2785402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55072E5-DB36-194C-BF7A-C272C7051CF6}"/>
              </a:ext>
            </a:extLst>
          </p:cNvPr>
          <p:cNvSpPr>
            <a:spLocks noGrp="1"/>
          </p:cNvSpPr>
          <p:nvPr>
            <p:ph type="sldNum" sz="quarter" idx="12"/>
          </p:nvPr>
        </p:nvSpPr>
        <p:spPr/>
        <p:txBody>
          <a:bodyPr/>
          <a:lstStyle/>
          <a:p>
            <a:fld id="{FE7A4BB3-E848-5A44-82DF-322201952CD8}" type="slidenum">
              <a:rPr lang="en-US" smtClean="0"/>
              <a:pPr/>
              <a:t>16</a:t>
            </a:fld>
            <a:endParaRPr lang="en-US"/>
          </a:p>
        </p:txBody>
      </p:sp>
      <p:sp>
        <p:nvSpPr>
          <p:cNvPr id="3" name="Title 2">
            <a:extLst>
              <a:ext uri="{FF2B5EF4-FFF2-40B4-BE49-F238E27FC236}">
                <a16:creationId xmlns:a16="http://schemas.microsoft.com/office/drawing/2014/main" id="{440885D8-62C4-3244-8BD7-B734124D8F16}"/>
              </a:ext>
            </a:extLst>
          </p:cNvPr>
          <p:cNvSpPr>
            <a:spLocks noGrp="1"/>
          </p:cNvSpPr>
          <p:nvPr>
            <p:ph type="title"/>
          </p:nvPr>
        </p:nvSpPr>
        <p:spPr/>
        <p:txBody>
          <a:bodyPr/>
          <a:lstStyle/>
          <a:p>
            <a:r>
              <a:rPr lang="en-US"/>
              <a:t>Transfer Learning</a:t>
            </a:r>
          </a:p>
        </p:txBody>
      </p:sp>
      <p:sp>
        <p:nvSpPr>
          <p:cNvPr id="4" name="Content Placeholder 3">
            <a:extLst>
              <a:ext uri="{FF2B5EF4-FFF2-40B4-BE49-F238E27FC236}">
                <a16:creationId xmlns:a16="http://schemas.microsoft.com/office/drawing/2014/main" id="{177A56AF-71DD-1C4B-BC6A-5EF6281D1366}"/>
              </a:ext>
            </a:extLst>
          </p:cNvPr>
          <p:cNvSpPr>
            <a:spLocks noGrp="1"/>
          </p:cNvSpPr>
          <p:nvPr>
            <p:ph sz="quarter" idx="20"/>
          </p:nvPr>
        </p:nvSpPr>
        <p:spPr/>
        <p:txBody>
          <a:bodyPr/>
          <a:lstStyle/>
          <a:p>
            <a:r>
              <a:rPr lang="en-US"/>
              <a:t>Benefits:</a:t>
            </a:r>
          </a:p>
          <a:p>
            <a:pPr lvl="1"/>
            <a:r>
              <a:rPr lang="en-US"/>
              <a:t>Spreads the benefit of state of the art research to the masses</a:t>
            </a:r>
          </a:p>
          <a:p>
            <a:pPr lvl="1"/>
            <a:r>
              <a:rPr lang="en-US"/>
              <a:t>Jumpstart training for a difficult problem</a:t>
            </a:r>
          </a:p>
          <a:p>
            <a:pPr lvl="1"/>
            <a:r>
              <a:rPr lang="en-US"/>
              <a:t>Reduce overfitting on a small data set</a:t>
            </a:r>
          </a:p>
          <a:p>
            <a:endParaRPr lang="en-US"/>
          </a:p>
          <a:p>
            <a:r>
              <a:rPr lang="en-US"/>
              <a:t>Common scenarios for Transfer Learning:</a:t>
            </a:r>
          </a:p>
          <a:p>
            <a:pPr lvl="1"/>
            <a:r>
              <a:rPr lang="en-US"/>
              <a:t>Task Transfer: Have a model trained to identify dogs and cats, need a new one to detect horses and cows </a:t>
            </a:r>
          </a:p>
          <a:p>
            <a:pPr lvl="1"/>
            <a:r>
              <a:rPr lang="en-US"/>
              <a:t>Domain Transfer: Have an image classifier trained on professional photographs, need a model that runs on cell phone image data</a:t>
            </a:r>
          </a:p>
          <a:p>
            <a:endParaRPr lang="en-US"/>
          </a:p>
        </p:txBody>
      </p:sp>
    </p:spTree>
    <p:extLst>
      <p:ext uri="{BB962C8B-B14F-4D97-AF65-F5344CB8AC3E}">
        <p14:creationId xmlns:p14="http://schemas.microsoft.com/office/powerpoint/2010/main" val="589049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7C1FDDB-AB69-C74B-96B4-7F0103AE7D6B}"/>
              </a:ext>
            </a:extLst>
          </p:cNvPr>
          <p:cNvSpPr>
            <a:spLocks noGrp="1"/>
          </p:cNvSpPr>
          <p:nvPr>
            <p:ph type="sldNum" sz="quarter" idx="12"/>
          </p:nvPr>
        </p:nvSpPr>
        <p:spPr/>
        <p:txBody>
          <a:bodyPr/>
          <a:lstStyle/>
          <a:p>
            <a:fld id="{FE7A4BB3-E848-5A44-82DF-322201952CD8}" type="slidenum">
              <a:rPr lang="en-US" smtClean="0"/>
              <a:pPr/>
              <a:t>17</a:t>
            </a:fld>
            <a:endParaRPr lang="en-US"/>
          </a:p>
        </p:txBody>
      </p:sp>
      <p:sp>
        <p:nvSpPr>
          <p:cNvPr id="3" name="Title 2">
            <a:extLst>
              <a:ext uri="{FF2B5EF4-FFF2-40B4-BE49-F238E27FC236}">
                <a16:creationId xmlns:a16="http://schemas.microsoft.com/office/drawing/2014/main" id="{442FBF05-8E53-604F-9F2B-010A5CD8FC3E}"/>
              </a:ext>
            </a:extLst>
          </p:cNvPr>
          <p:cNvSpPr>
            <a:spLocks noGrp="1"/>
          </p:cNvSpPr>
          <p:nvPr>
            <p:ph type="title"/>
          </p:nvPr>
        </p:nvSpPr>
        <p:spPr/>
        <p:txBody>
          <a:bodyPr/>
          <a:lstStyle/>
          <a:p>
            <a:r>
              <a:rPr lang="en-US"/>
              <a:t>Model Fine-tuning Considerations</a:t>
            </a:r>
          </a:p>
        </p:txBody>
      </p:sp>
      <p:sp>
        <p:nvSpPr>
          <p:cNvPr id="4" name="Content Placeholder 3">
            <a:extLst>
              <a:ext uri="{FF2B5EF4-FFF2-40B4-BE49-F238E27FC236}">
                <a16:creationId xmlns:a16="http://schemas.microsoft.com/office/drawing/2014/main" id="{3A3846E0-36ED-1E42-9B86-4DA8F042D1E0}"/>
              </a:ext>
            </a:extLst>
          </p:cNvPr>
          <p:cNvSpPr>
            <a:spLocks noGrp="1"/>
          </p:cNvSpPr>
          <p:nvPr>
            <p:ph sz="quarter" idx="20"/>
          </p:nvPr>
        </p:nvSpPr>
        <p:spPr/>
        <p:txBody>
          <a:bodyPr/>
          <a:lstStyle/>
          <a:p>
            <a:r>
              <a:rPr lang="en-US"/>
              <a:t>Things to keep in mind:</a:t>
            </a:r>
          </a:p>
          <a:p>
            <a:pPr lvl="1"/>
            <a:r>
              <a:rPr lang="en-US"/>
              <a:t>What type of transfer learning are you doing (domain or task)?</a:t>
            </a:r>
          </a:p>
          <a:p>
            <a:pPr lvl="1"/>
            <a:r>
              <a:rPr lang="en-US"/>
              <a:t>How much data do you have?</a:t>
            </a:r>
          </a:p>
          <a:p>
            <a:pPr lvl="1"/>
            <a:r>
              <a:rPr lang="en-US"/>
              <a:t>How similar is the target problem from the source problem?</a:t>
            </a:r>
          </a:p>
          <a:p>
            <a:pPr lvl="1"/>
            <a:endParaRPr lang="en-US"/>
          </a:p>
          <a:p>
            <a:r>
              <a:rPr lang="en-US"/>
              <a:t>Typically, fine-tuning is much faster than training from scratch</a:t>
            </a:r>
          </a:p>
          <a:p>
            <a:pPr lvl="1"/>
            <a:r>
              <a:rPr lang="en-US"/>
              <a:t>~1-5 epochs instead of 20+</a:t>
            </a:r>
          </a:p>
          <a:p>
            <a:pPr lvl="1"/>
            <a:endParaRPr lang="en-US"/>
          </a:p>
          <a:p>
            <a:r>
              <a:rPr lang="en-US"/>
              <a:t>If your fine-tuning dataset is small, you </a:t>
            </a:r>
            <a:r>
              <a:rPr lang="en-US" i="1"/>
              <a:t>can</a:t>
            </a:r>
            <a:r>
              <a:rPr lang="en-US"/>
              <a:t> train too much -&gt; overfitting</a:t>
            </a:r>
          </a:p>
          <a:p>
            <a:pPr lvl="1"/>
            <a:r>
              <a:rPr lang="en-US"/>
              <a:t>Overfitting is the bane of few-shot learning. If your model overfits to the point it does poorly on new images for old classes, how can it do well on entirely new classes?</a:t>
            </a:r>
          </a:p>
          <a:p>
            <a:endParaRPr lang="en-US"/>
          </a:p>
        </p:txBody>
      </p:sp>
    </p:spTree>
    <p:extLst>
      <p:ext uri="{BB962C8B-B14F-4D97-AF65-F5344CB8AC3E}">
        <p14:creationId xmlns:p14="http://schemas.microsoft.com/office/powerpoint/2010/main" val="2952186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44ED1-A83A-064C-A271-C966354C032E}"/>
              </a:ext>
            </a:extLst>
          </p:cNvPr>
          <p:cNvSpPr>
            <a:spLocks noGrp="1"/>
          </p:cNvSpPr>
          <p:nvPr>
            <p:ph type="title"/>
          </p:nvPr>
        </p:nvSpPr>
        <p:spPr/>
        <p:txBody>
          <a:bodyPr/>
          <a:lstStyle/>
          <a:p>
            <a:r>
              <a:rPr lang="en-US"/>
              <a:t>Transfer learning as few-shot learning</a:t>
            </a:r>
          </a:p>
        </p:txBody>
      </p:sp>
      <p:sp>
        <p:nvSpPr>
          <p:cNvPr id="3" name="Content Placeholder 2">
            <a:extLst>
              <a:ext uri="{FF2B5EF4-FFF2-40B4-BE49-F238E27FC236}">
                <a16:creationId xmlns:a16="http://schemas.microsoft.com/office/drawing/2014/main" id="{FF549A95-047B-E24E-BE04-1B36B6E86784}"/>
              </a:ext>
            </a:extLst>
          </p:cNvPr>
          <p:cNvSpPr>
            <a:spLocks noGrp="1"/>
          </p:cNvSpPr>
          <p:nvPr>
            <p:ph sz="quarter" idx="20"/>
          </p:nvPr>
        </p:nvSpPr>
        <p:spPr/>
        <p:txBody>
          <a:bodyPr/>
          <a:lstStyle/>
          <a:p>
            <a:r>
              <a:rPr lang="en-US"/>
              <a:t>A straight-forward approach might be to train a network on the few-shot training data as a traditional classifier, and then fine-tune on the support set.</a:t>
            </a:r>
          </a:p>
          <a:p>
            <a:pPr lvl="1"/>
            <a:r>
              <a:rPr lang="en-US"/>
              <a:t>Unfortunately, for small data this technique seems to perform poorly (</a:t>
            </a:r>
            <a:r>
              <a:rPr lang="en-US" err="1"/>
              <a:t>Vinyals</a:t>
            </a:r>
            <a:r>
              <a:rPr lang="en-US"/>
              <a:t> et al., 2016; Chen et al., 2018)</a:t>
            </a:r>
          </a:p>
          <a:p>
            <a:pPr lvl="1"/>
            <a:endParaRPr lang="en-US"/>
          </a:p>
          <a:p>
            <a:r>
              <a:rPr lang="en-US"/>
              <a:t>But transfer learning can potentially become competitive when applied carefully (Chen et al., 2018; Dhillon et al., 2020)</a:t>
            </a:r>
          </a:p>
        </p:txBody>
      </p:sp>
    </p:spTree>
    <p:extLst>
      <p:ext uri="{BB962C8B-B14F-4D97-AF65-F5344CB8AC3E}">
        <p14:creationId xmlns:p14="http://schemas.microsoft.com/office/powerpoint/2010/main" val="849814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75F03-1C5A-B642-95BF-FDABCA820DBF}"/>
              </a:ext>
            </a:extLst>
          </p:cNvPr>
          <p:cNvSpPr>
            <a:spLocks noGrp="1"/>
          </p:cNvSpPr>
          <p:nvPr>
            <p:ph type="title"/>
          </p:nvPr>
        </p:nvSpPr>
        <p:spPr/>
        <p:txBody>
          <a:bodyPr/>
          <a:lstStyle/>
          <a:p>
            <a:r>
              <a:rPr lang="en-US"/>
              <a:t>Baseline++</a:t>
            </a:r>
          </a:p>
        </p:txBody>
      </p:sp>
      <p:sp>
        <p:nvSpPr>
          <p:cNvPr id="3" name="Content Placeholder 2">
            <a:extLst>
              <a:ext uri="{FF2B5EF4-FFF2-40B4-BE49-F238E27FC236}">
                <a16:creationId xmlns:a16="http://schemas.microsoft.com/office/drawing/2014/main" id="{9EEA4FE7-19FD-784C-875C-F18E0EDEAC74}"/>
              </a:ext>
            </a:extLst>
          </p:cNvPr>
          <p:cNvSpPr>
            <a:spLocks noGrp="1"/>
          </p:cNvSpPr>
          <p:nvPr>
            <p:ph sz="quarter" idx="20"/>
          </p:nvPr>
        </p:nvSpPr>
        <p:spPr/>
        <p:txBody>
          <a:bodyPr/>
          <a:lstStyle/>
          <a:p>
            <a:r>
              <a:rPr lang="en-US"/>
              <a:t>Baseline++ applies transfer learning to a few-shot scenario (Chen et al. 2018)</a:t>
            </a:r>
          </a:p>
          <a:p>
            <a:endParaRPr lang="en-US"/>
          </a:p>
          <a:p>
            <a:r>
              <a:rPr lang="en-US"/>
              <a:t>Modifications to standard transfer learning:</a:t>
            </a:r>
          </a:p>
          <a:p>
            <a:pPr lvl="1"/>
            <a:r>
              <a:rPr lang="en-US"/>
              <a:t>Fix encoder weights and do not update</a:t>
            </a:r>
          </a:p>
          <a:p>
            <a:pPr lvl="1"/>
            <a:r>
              <a:rPr lang="en-US"/>
              <a:t>Rely on cosine distance instead of traditional linear classifier</a:t>
            </a:r>
          </a:p>
          <a:p>
            <a:pPr lvl="1"/>
            <a:r>
              <a:rPr lang="en-US"/>
              <a:t>Fine-tune the weight vector for each class</a:t>
            </a:r>
          </a:p>
          <a:p>
            <a:pPr lvl="2"/>
            <a:r>
              <a:rPr lang="en-US"/>
              <a:t>Similar to prototypical networks</a:t>
            </a:r>
          </a:p>
          <a:p>
            <a:pPr lvl="1"/>
            <a:endParaRPr lang="en-US"/>
          </a:p>
          <a:p>
            <a:r>
              <a:rPr lang="en-US"/>
              <a:t>Matches similar level of</a:t>
            </a:r>
            <a:br>
              <a:rPr lang="en-US"/>
            </a:br>
            <a:r>
              <a:rPr lang="en-US"/>
              <a:t>performance to few-shot models</a:t>
            </a:r>
            <a:br>
              <a:rPr lang="en-US"/>
            </a:br>
            <a:r>
              <a:rPr lang="en-US"/>
              <a:t>on </a:t>
            </a:r>
            <a:r>
              <a:rPr lang="en-US" err="1"/>
              <a:t>MiniImageNet</a:t>
            </a:r>
            <a:endParaRPr lang="en-US"/>
          </a:p>
          <a:p>
            <a:pPr lvl="1"/>
            <a:endParaRPr lang="en-US"/>
          </a:p>
        </p:txBody>
      </p:sp>
      <p:pic>
        <p:nvPicPr>
          <p:cNvPr id="5" name="Picture 4" descr="A diagram depicting the training and model architecture for Baseline++&#10;&#10;Fig 1 from https://arxiv.org/pdf/1904.04232.pdf">
            <a:extLst>
              <a:ext uri="{FF2B5EF4-FFF2-40B4-BE49-F238E27FC236}">
                <a16:creationId xmlns:a16="http://schemas.microsoft.com/office/drawing/2014/main" id="{BF0058F1-AB10-E74B-9A52-6A7A0E1674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4000500"/>
            <a:ext cx="5974255" cy="2536407"/>
          </a:xfrm>
          <a:prstGeom prst="rect">
            <a:avLst/>
          </a:prstGeom>
        </p:spPr>
      </p:pic>
      <p:sp>
        <p:nvSpPr>
          <p:cNvPr id="6" name="TextBox 5">
            <a:extLst>
              <a:ext uri="{FF2B5EF4-FFF2-40B4-BE49-F238E27FC236}">
                <a16:creationId xmlns:a16="http://schemas.microsoft.com/office/drawing/2014/main" id="{C66A184B-B84E-2C4A-919B-4C5034B40B46}"/>
              </a:ext>
            </a:extLst>
          </p:cNvPr>
          <p:cNvSpPr txBox="1"/>
          <p:nvPr/>
        </p:nvSpPr>
        <p:spPr>
          <a:xfrm>
            <a:off x="8524284" y="6493722"/>
            <a:ext cx="3545971" cy="276999"/>
          </a:xfrm>
          <a:prstGeom prst="rect">
            <a:avLst/>
          </a:prstGeom>
          <a:noFill/>
        </p:spPr>
        <p:txBody>
          <a:bodyPr wrap="none" rtlCol="0">
            <a:spAutoFit/>
          </a:bodyPr>
          <a:lstStyle/>
          <a:p>
            <a:r>
              <a:rPr lang="en-US" sz="1200"/>
              <a:t>Figure 1 from https://</a:t>
            </a:r>
            <a:r>
              <a:rPr lang="en-US" sz="1200" err="1"/>
              <a:t>arxiv.org</a:t>
            </a:r>
            <a:r>
              <a:rPr lang="en-US" sz="1200"/>
              <a:t>/pdf/1904.04232.pdf</a:t>
            </a:r>
          </a:p>
        </p:txBody>
      </p:sp>
    </p:spTree>
    <p:extLst>
      <p:ext uri="{BB962C8B-B14F-4D97-AF65-F5344CB8AC3E}">
        <p14:creationId xmlns:p14="http://schemas.microsoft.com/office/powerpoint/2010/main" val="2849134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2A8-E1BF-A94C-A48D-B231EE0B7174}"/>
              </a:ext>
            </a:extLst>
          </p:cNvPr>
          <p:cNvSpPr>
            <a:spLocks noGrp="1"/>
          </p:cNvSpPr>
          <p:nvPr>
            <p:ph type="title"/>
          </p:nvPr>
        </p:nvSpPr>
        <p:spPr/>
        <p:txBody>
          <a:bodyPr/>
          <a:lstStyle/>
          <a:p>
            <a:r>
              <a:rPr lang="en-US"/>
              <a:t>Day 3 recap</a:t>
            </a:r>
          </a:p>
        </p:txBody>
      </p:sp>
      <p:sp>
        <p:nvSpPr>
          <p:cNvPr id="3" name="Content Placeholder 2">
            <a:extLst>
              <a:ext uri="{FF2B5EF4-FFF2-40B4-BE49-F238E27FC236}">
                <a16:creationId xmlns:a16="http://schemas.microsoft.com/office/drawing/2014/main" id="{5043500F-B9E6-8444-9341-391D0F802117}"/>
              </a:ext>
            </a:extLst>
          </p:cNvPr>
          <p:cNvSpPr>
            <a:spLocks noGrp="1"/>
          </p:cNvSpPr>
          <p:nvPr>
            <p:ph sz="quarter" idx="20"/>
          </p:nvPr>
        </p:nvSpPr>
        <p:spPr/>
        <p:txBody>
          <a:bodyPr/>
          <a:lstStyle/>
          <a:p>
            <a:r>
              <a:rPr lang="en-US"/>
              <a:t>Few-shot on non-image modalities</a:t>
            </a:r>
          </a:p>
          <a:p>
            <a:pPr lvl="1"/>
            <a:r>
              <a:rPr lang="en-US"/>
              <a:t>Modality-specific encoders</a:t>
            </a:r>
          </a:p>
          <a:p>
            <a:endParaRPr lang="en-US"/>
          </a:p>
          <a:p>
            <a:r>
              <a:rPr lang="en-US"/>
              <a:t>Video</a:t>
            </a:r>
          </a:p>
          <a:p>
            <a:pPr lvl="1"/>
            <a:r>
              <a:rPr lang="en-US"/>
              <a:t>Activity recognition</a:t>
            </a:r>
          </a:p>
          <a:p>
            <a:r>
              <a:rPr lang="en-US"/>
              <a:t>Audio</a:t>
            </a:r>
          </a:p>
          <a:p>
            <a:pPr lvl="1"/>
            <a:r>
              <a:rPr lang="en-US"/>
              <a:t>Audio event detection </a:t>
            </a:r>
          </a:p>
          <a:p>
            <a:r>
              <a:rPr lang="en-US"/>
              <a:t>Text</a:t>
            </a:r>
          </a:p>
          <a:p>
            <a:pPr lvl="1"/>
            <a:r>
              <a:rPr lang="en-US"/>
              <a:t>Authorship attribution</a:t>
            </a:r>
          </a:p>
          <a:p>
            <a:pPr lvl="1"/>
            <a:endParaRPr lang="en-US"/>
          </a:p>
        </p:txBody>
      </p:sp>
    </p:spTree>
    <p:extLst>
      <p:ext uri="{BB962C8B-B14F-4D97-AF65-F5344CB8AC3E}">
        <p14:creationId xmlns:p14="http://schemas.microsoft.com/office/powerpoint/2010/main" val="1369594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70EC8-B77E-B146-B970-776BA2E8958A}"/>
              </a:ext>
            </a:extLst>
          </p:cNvPr>
          <p:cNvSpPr>
            <a:spLocks noGrp="1"/>
          </p:cNvSpPr>
          <p:nvPr>
            <p:ph type="title"/>
          </p:nvPr>
        </p:nvSpPr>
        <p:spPr/>
        <p:txBody>
          <a:bodyPr/>
          <a:lstStyle/>
          <a:p>
            <a:r>
              <a:rPr lang="en-US" err="1"/>
              <a:t>Transductive</a:t>
            </a:r>
            <a:r>
              <a:rPr lang="en-US"/>
              <a:t> Fine-tuning (Dhillon et al., 2020)</a:t>
            </a:r>
          </a:p>
        </p:txBody>
      </p:sp>
      <p:sp>
        <p:nvSpPr>
          <p:cNvPr id="3" name="Content Placeholder 2">
            <a:extLst>
              <a:ext uri="{FF2B5EF4-FFF2-40B4-BE49-F238E27FC236}">
                <a16:creationId xmlns:a16="http://schemas.microsoft.com/office/drawing/2014/main" id="{93302E89-813C-5849-BC50-AA7D5852248C}"/>
              </a:ext>
            </a:extLst>
          </p:cNvPr>
          <p:cNvSpPr>
            <a:spLocks noGrp="1"/>
          </p:cNvSpPr>
          <p:nvPr>
            <p:ph sz="quarter" idx="20"/>
          </p:nvPr>
        </p:nvSpPr>
        <p:spPr/>
        <p:txBody>
          <a:bodyPr/>
          <a:lstStyle/>
          <a:p>
            <a:r>
              <a:rPr lang="en-US" err="1"/>
              <a:t>Transductive</a:t>
            </a:r>
            <a:r>
              <a:rPr lang="en-US"/>
              <a:t> models use all datapoints in the test set to make predictions</a:t>
            </a:r>
          </a:p>
          <a:p>
            <a:pPr lvl="1"/>
            <a:r>
              <a:rPr lang="en-US"/>
              <a:t>E.g. Allows semi-supervised techniques to be applied at test time</a:t>
            </a:r>
          </a:p>
          <a:p>
            <a:pPr lvl="1"/>
            <a:endParaRPr lang="en-US"/>
          </a:p>
          <a:p>
            <a:r>
              <a:rPr lang="en-US"/>
              <a:t>Modifications to standard transfer learning:</a:t>
            </a:r>
          </a:p>
          <a:p>
            <a:pPr lvl="1"/>
            <a:r>
              <a:rPr lang="en-US"/>
              <a:t>Cross-entropy loss is used on support examples, Shannon Entropy regularization applied to query examples</a:t>
            </a:r>
          </a:p>
          <a:p>
            <a:pPr lvl="2"/>
            <a:r>
              <a:rPr lang="en-US" err="1"/>
              <a:t>Transductive</a:t>
            </a:r>
            <a:r>
              <a:rPr lang="en-US"/>
              <a:t> because it uses all queries to label a single query example</a:t>
            </a:r>
          </a:p>
          <a:p>
            <a:pPr lvl="1"/>
            <a:r>
              <a:rPr lang="en-US"/>
              <a:t>Initialize classifier weights and normalize model outputs to unit L2 norm</a:t>
            </a:r>
          </a:p>
          <a:p>
            <a:pPr lvl="2"/>
            <a:r>
              <a:rPr lang="en-US"/>
              <a:t>Maximizes cosine similarity between weights and encoder outputs</a:t>
            </a:r>
          </a:p>
          <a:p>
            <a:pPr lvl="1"/>
            <a:r>
              <a:rPr lang="en-US"/>
              <a:t>Use model logits as the input to final classification layer instead of penultimate layer’s features</a:t>
            </a:r>
          </a:p>
          <a:p>
            <a:pPr lvl="2"/>
            <a:r>
              <a:rPr lang="en-US"/>
              <a:t>Logits show better clustering behavior</a:t>
            </a:r>
          </a:p>
          <a:p>
            <a:pPr lvl="1"/>
            <a:endParaRPr lang="en-US"/>
          </a:p>
          <a:p>
            <a:pPr lvl="1"/>
            <a:endParaRPr lang="en-US"/>
          </a:p>
          <a:p>
            <a:endParaRPr lang="en-US"/>
          </a:p>
        </p:txBody>
      </p:sp>
    </p:spTree>
    <p:extLst>
      <p:ext uri="{BB962C8B-B14F-4D97-AF65-F5344CB8AC3E}">
        <p14:creationId xmlns:p14="http://schemas.microsoft.com/office/powerpoint/2010/main" val="3146073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BF7F9-8D07-1546-92DF-0111B6998676}"/>
              </a:ext>
            </a:extLst>
          </p:cNvPr>
          <p:cNvSpPr>
            <a:spLocks noGrp="1"/>
          </p:cNvSpPr>
          <p:nvPr>
            <p:ph type="title"/>
          </p:nvPr>
        </p:nvSpPr>
        <p:spPr/>
        <p:txBody>
          <a:bodyPr/>
          <a:lstStyle/>
          <a:p>
            <a:r>
              <a:rPr lang="en-US"/>
              <a:t>Information Retrieval vs Few-shot</a:t>
            </a:r>
          </a:p>
        </p:txBody>
      </p:sp>
      <p:sp>
        <p:nvSpPr>
          <p:cNvPr id="3" name="Content Placeholder 2">
            <a:extLst>
              <a:ext uri="{FF2B5EF4-FFF2-40B4-BE49-F238E27FC236}">
                <a16:creationId xmlns:a16="http://schemas.microsoft.com/office/drawing/2014/main" id="{98FD8200-0DA4-814E-A56E-D991D6236A0E}"/>
              </a:ext>
            </a:extLst>
          </p:cNvPr>
          <p:cNvSpPr>
            <a:spLocks noGrp="1"/>
          </p:cNvSpPr>
          <p:nvPr>
            <p:ph sz="quarter" idx="20"/>
          </p:nvPr>
        </p:nvSpPr>
        <p:spPr/>
        <p:txBody>
          <a:bodyPr/>
          <a:lstStyle/>
          <a:p>
            <a:r>
              <a:rPr lang="en-US"/>
              <a:t>Many information retrieval systems </a:t>
            </a:r>
            <a:br>
              <a:rPr lang="en-US"/>
            </a:br>
            <a:r>
              <a:rPr lang="en-US"/>
              <a:t>rely on calculating distances based on</a:t>
            </a:r>
            <a:br>
              <a:rPr lang="en-US"/>
            </a:br>
            <a:r>
              <a:rPr lang="en-US"/>
              <a:t>features extracted from a pretrained</a:t>
            </a:r>
            <a:br>
              <a:rPr lang="en-US"/>
            </a:br>
            <a:r>
              <a:rPr lang="en-US"/>
              <a:t>model</a:t>
            </a:r>
          </a:p>
          <a:p>
            <a:endParaRPr lang="en-US"/>
          </a:p>
          <a:p>
            <a:r>
              <a:rPr lang="en-US"/>
              <a:t>When to choose information retrieval</a:t>
            </a:r>
          </a:p>
          <a:p>
            <a:pPr lvl="1"/>
            <a:r>
              <a:rPr lang="en-US"/>
              <a:t>Only have a single example</a:t>
            </a:r>
          </a:p>
          <a:p>
            <a:pPr lvl="1"/>
            <a:r>
              <a:rPr lang="en-US"/>
              <a:t>It’s a quick way to look through a larger dataset</a:t>
            </a:r>
          </a:p>
          <a:p>
            <a:pPr marL="457182" lvl="1" indent="0">
              <a:buNone/>
            </a:pPr>
            <a:endParaRPr lang="en-US"/>
          </a:p>
          <a:p>
            <a:r>
              <a:rPr lang="en-US"/>
              <a:t>When to choose few-shot learning</a:t>
            </a:r>
          </a:p>
          <a:p>
            <a:pPr lvl="1"/>
            <a:r>
              <a:rPr lang="en-US"/>
              <a:t>Have multiple images you’d like to leverage, or multiple classes to choose from</a:t>
            </a:r>
          </a:p>
          <a:p>
            <a:pPr lvl="1"/>
            <a:r>
              <a:rPr lang="en-US"/>
              <a:t>Need to generalize beyond training dataset</a:t>
            </a:r>
          </a:p>
        </p:txBody>
      </p:sp>
      <p:pic>
        <p:nvPicPr>
          <p:cNvPr id="4" name="Picture 3" descr="Graphical user interface, application&#10;&#10;Description automatically generated">
            <a:extLst>
              <a:ext uri="{FF2B5EF4-FFF2-40B4-BE49-F238E27FC236}">
                <a16:creationId xmlns:a16="http://schemas.microsoft.com/office/drawing/2014/main" id="{E4252AD7-EFAE-D644-BE35-EAA20DFB1B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7427" y="1488803"/>
            <a:ext cx="5049528" cy="2413611"/>
          </a:xfrm>
          <a:prstGeom prst="rect">
            <a:avLst/>
          </a:prstGeom>
        </p:spPr>
      </p:pic>
    </p:spTree>
    <p:extLst>
      <p:ext uri="{BB962C8B-B14F-4D97-AF65-F5344CB8AC3E}">
        <p14:creationId xmlns:p14="http://schemas.microsoft.com/office/powerpoint/2010/main" val="431864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B8056-AF65-C94E-B5F1-0510A7F4991F}"/>
              </a:ext>
            </a:extLst>
          </p:cNvPr>
          <p:cNvSpPr>
            <a:spLocks noGrp="1"/>
          </p:cNvSpPr>
          <p:nvPr>
            <p:ph type="title"/>
          </p:nvPr>
        </p:nvSpPr>
        <p:spPr/>
        <p:txBody>
          <a:bodyPr/>
          <a:lstStyle/>
          <a:p>
            <a:r>
              <a:rPr lang="en-US"/>
              <a:t>GPT-3 - Language Models are Few-shot Learners</a:t>
            </a:r>
          </a:p>
        </p:txBody>
      </p:sp>
      <p:sp>
        <p:nvSpPr>
          <p:cNvPr id="3" name="Content Placeholder 2">
            <a:extLst>
              <a:ext uri="{FF2B5EF4-FFF2-40B4-BE49-F238E27FC236}">
                <a16:creationId xmlns:a16="http://schemas.microsoft.com/office/drawing/2014/main" id="{18799DC1-4486-0945-A77E-EA7EB764A0D4}"/>
              </a:ext>
            </a:extLst>
          </p:cNvPr>
          <p:cNvSpPr>
            <a:spLocks noGrp="1"/>
          </p:cNvSpPr>
          <p:nvPr>
            <p:ph sz="quarter" idx="20"/>
          </p:nvPr>
        </p:nvSpPr>
        <p:spPr/>
        <p:txBody>
          <a:bodyPr/>
          <a:lstStyle/>
          <a:p>
            <a:r>
              <a:rPr lang="en-US"/>
              <a:t>Alternatively, in some cases pre-trained</a:t>
            </a:r>
            <a:br>
              <a:rPr lang="en-US"/>
            </a:br>
            <a:r>
              <a:rPr lang="en-US"/>
              <a:t>models may work for few-shot without</a:t>
            </a:r>
            <a:br>
              <a:rPr lang="en-US"/>
            </a:br>
            <a:r>
              <a:rPr lang="en-US"/>
              <a:t>modification…</a:t>
            </a:r>
          </a:p>
          <a:p>
            <a:endParaRPr lang="en-US"/>
          </a:p>
          <a:p>
            <a:r>
              <a:rPr lang="en-US"/>
              <a:t>For large language models, support</a:t>
            </a:r>
            <a:br>
              <a:rPr lang="en-US"/>
            </a:br>
            <a:r>
              <a:rPr lang="en-US"/>
              <a:t>examples can be provided as context</a:t>
            </a:r>
          </a:p>
          <a:p>
            <a:endParaRPr lang="en-US"/>
          </a:p>
          <a:p>
            <a:r>
              <a:rPr lang="en-US"/>
              <a:t>This trend to ever larger models has</a:t>
            </a:r>
            <a:br>
              <a:rPr lang="en-US"/>
            </a:br>
            <a:r>
              <a:rPr lang="en-US"/>
              <a:t>been stronger in NLP than other</a:t>
            </a:r>
            <a:br>
              <a:rPr lang="en-US"/>
            </a:br>
            <a:r>
              <a:rPr lang="en-US"/>
              <a:t>domains</a:t>
            </a:r>
          </a:p>
          <a:p>
            <a:pPr lvl="1"/>
            <a:r>
              <a:rPr lang="en-US"/>
              <a:t>Large training datasets have their own</a:t>
            </a:r>
            <a:br>
              <a:rPr lang="en-US"/>
            </a:br>
            <a:r>
              <a:rPr lang="en-US"/>
              <a:t>concerns, especially around bias</a:t>
            </a:r>
          </a:p>
          <a:p>
            <a:endParaRPr lang="en-US"/>
          </a:p>
        </p:txBody>
      </p:sp>
      <p:sp>
        <p:nvSpPr>
          <p:cNvPr id="4" name="Rectangle 3">
            <a:extLst>
              <a:ext uri="{FF2B5EF4-FFF2-40B4-BE49-F238E27FC236}">
                <a16:creationId xmlns:a16="http://schemas.microsoft.com/office/drawing/2014/main" id="{2BD6AAF3-3F40-9142-BADC-1D0782D8149A}"/>
              </a:ext>
            </a:extLst>
          </p:cNvPr>
          <p:cNvSpPr/>
          <p:nvPr/>
        </p:nvSpPr>
        <p:spPr>
          <a:xfrm>
            <a:off x="9481461" y="4786100"/>
            <a:ext cx="2588978" cy="276999"/>
          </a:xfrm>
          <a:prstGeom prst="rect">
            <a:avLst/>
          </a:prstGeom>
        </p:spPr>
        <p:txBody>
          <a:bodyPr wrap="none">
            <a:spAutoFit/>
          </a:bodyPr>
          <a:lstStyle/>
          <a:p>
            <a:r>
              <a:rPr lang="en-US" sz="1200"/>
              <a:t>https://</a:t>
            </a:r>
            <a:r>
              <a:rPr lang="en-US" sz="1200" err="1"/>
              <a:t>arxiv.org</a:t>
            </a:r>
            <a:r>
              <a:rPr lang="en-US" sz="1200"/>
              <a:t>/pdf/2005.14165.pdf</a:t>
            </a:r>
          </a:p>
        </p:txBody>
      </p:sp>
      <p:pic>
        <p:nvPicPr>
          <p:cNvPr id="6" name="Picture 5" descr="An example of few-shot learning in GPT-3.&#10;&#10;From fig 2.1 of https://arxiv.org/pdf/2005.14165.pdf">
            <a:extLst>
              <a:ext uri="{FF2B5EF4-FFF2-40B4-BE49-F238E27FC236}">
                <a16:creationId xmlns:a16="http://schemas.microsoft.com/office/drawing/2014/main" id="{140C4EA2-AE83-A247-8108-3CF70ED5D1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6477" y="1369800"/>
            <a:ext cx="5613400" cy="3416300"/>
          </a:xfrm>
          <a:prstGeom prst="rect">
            <a:avLst/>
          </a:prstGeom>
        </p:spPr>
      </p:pic>
    </p:spTree>
    <p:extLst>
      <p:ext uri="{BB962C8B-B14F-4D97-AF65-F5344CB8AC3E}">
        <p14:creationId xmlns:p14="http://schemas.microsoft.com/office/powerpoint/2010/main" val="2933203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l"/>
            <a:r>
              <a:rPr lang="en-US"/>
              <a:t>More on Evaluation &amp; Generalization</a:t>
            </a:r>
          </a:p>
        </p:txBody>
      </p:sp>
      <p:sp>
        <p:nvSpPr>
          <p:cNvPr id="4" name="Text Placeholder 3">
            <a:extLst>
              <a:ext uri="{FF2B5EF4-FFF2-40B4-BE49-F238E27FC236}">
                <a16:creationId xmlns:a16="http://schemas.microsoft.com/office/drawing/2014/main" id="{FC154B04-AF84-4964-82D6-674840057335}"/>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039FC0D2-8331-4EA8-939C-4C499C0505E3}"/>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367668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936AB-04D5-4129-9896-8B8A34116DB3}"/>
              </a:ext>
            </a:extLst>
          </p:cNvPr>
          <p:cNvSpPr>
            <a:spLocks noGrp="1"/>
          </p:cNvSpPr>
          <p:nvPr>
            <p:ph type="title"/>
          </p:nvPr>
        </p:nvSpPr>
        <p:spPr/>
        <p:txBody>
          <a:bodyPr/>
          <a:lstStyle/>
          <a:p>
            <a:r>
              <a:rPr lang="en-US"/>
              <a:t>Evaluating few-shot generalization</a:t>
            </a:r>
          </a:p>
        </p:txBody>
      </p:sp>
      <p:sp>
        <p:nvSpPr>
          <p:cNvPr id="4" name="Content Placeholder 3">
            <a:extLst>
              <a:ext uri="{FF2B5EF4-FFF2-40B4-BE49-F238E27FC236}">
                <a16:creationId xmlns:a16="http://schemas.microsoft.com/office/drawing/2014/main" id="{8E8FA142-F6E3-4E85-B8CC-DD74D6955DA8}"/>
              </a:ext>
            </a:extLst>
          </p:cNvPr>
          <p:cNvSpPr>
            <a:spLocks noGrp="1"/>
          </p:cNvSpPr>
          <p:nvPr>
            <p:ph sz="quarter" idx="20"/>
          </p:nvPr>
        </p:nvSpPr>
        <p:spPr/>
        <p:txBody>
          <a:bodyPr/>
          <a:lstStyle/>
          <a:p>
            <a:r>
              <a:rPr lang="en-US"/>
              <a:t>As performance on individual image datasets has begun to plateau, the field has moved towards better assessments of generalization</a:t>
            </a:r>
          </a:p>
          <a:p>
            <a:endParaRPr lang="en-US"/>
          </a:p>
          <a:p>
            <a:r>
              <a:rPr lang="en-US"/>
              <a:t>How can we understand when few-shot models generalize to a new class (or don’t?)</a:t>
            </a:r>
          </a:p>
          <a:p>
            <a:endParaRPr lang="en-US"/>
          </a:p>
          <a:p>
            <a:r>
              <a:rPr lang="en-US"/>
              <a:t>What if a specific type of class is absent from training?</a:t>
            </a:r>
          </a:p>
          <a:p>
            <a:pPr lvl="1"/>
            <a:r>
              <a:rPr lang="en-US"/>
              <a:t>Challenge test sets</a:t>
            </a:r>
          </a:p>
          <a:p>
            <a:pPr lvl="1"/>
            <a:endParaRPr lang="en-US"/>
          </a:p>
          <a:p>
            <a:r>
              <a:rPr lang="en-US"/>
              <a:t>What if the type of class is very different from the training data?</a:t>
            </a:r>
          </a:p>
          <a:p>
            <a:pPr lvl="1"/>
            <a:r>
              <a:rPr lang="en-US"/>
              <a:t>Meta-dataset</a:t>
            </a:r>
          </a:p>
        </p:txBody>
      </p:sp>
    </p:spTree>
    <p:extLst>
      <p:ext uri="{BB962C8B-B14F-4D97-AF65-F5344CB8AC3E}">
        <p14:creationId xmlns:p14="http://schemas.microsoft.com/office/powerpoint/2010/main" val="69884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39D12-8AF6-A245-BD34-AB4B8650F781}"/>
              </a:ext>
            </a:extLst>
          </p:cNvPr>
          <p:cNvSpPr>
            <a:spLocks noGrp="1"/>
          </p:cNvSpPr>
          <p:nvPr>
            <p:ph type="title"/>
          </p:nvPr>
        </p:nvSpPr>
        <p:spPr/>
        <p:txBody>
          <a:bodyPr/>
          <a:lstStyle/>
          <a:p>
            <a:r>
              <a:rPr lang="en-US"/>
              <a:t>Distributions of classes</a:t>
            </a:r>
          </a:p>
        </p:txBody>
      </p:sp>
      <p:sp>
        <p:nvSpPr>
          <p:cNvPr id="3" name="Content Placeholder 2">
            <a:extLst>
              <a:ext uri="{FF2B5EF4-FFF2-40B4-BE49-F238E27FC236}">
                <a16:creationId xmlns:a16="http://schemas.microsoft.com/office/drawing/2014/main" id="{FE1F587A-5156-F247-91DE-2AE402DCA437}"/>
              </a:ext>
            </a:extLst>
          </p:cNvPr>
          <p:cNvSpPr>
            <a:spLocks noGrp="1"/>
          </p:cNvSpPr>
          <p:nvPr>
            <p:ph sz="quarter" idx="20"/>
          </p:nvPr>
        </p:nvSpPr>
        <p:spPr/>
        <p:txBody>
          <a:bodyPr/>
          <a:lstStyle/>
          <a:p>
            <a:r>
              <a:rPr lang="en-US"/>
              <a:t>To understand where a few-shot model will perform well, we have to understand what defines a </a:t>
            </a:r>
            <a:r>
              <a:rPr lang="en-US" b="1" i="1"/>
              <a:t>class </a:t>
            </a:r>
            <a:r>
              <a:rPr lang="en-US"/>
              <a:t>during training</a:t>
            </a:r>
          </a:p>
          <a:p>
            <a:pPr lvl="1"/>
            <a:r>
              <a:rPr lang="en-US"/>
              <a:t>Performance will be best when test classes mirror training classes</a:t>
            </a:r>
          </a:p>
          <a:p>
            <a:endParaRPr lang="en-US"/>
          </a:p>
          <a:p>
            <a:r>
              <a:rPr lang="en-US"/>
              <a:t>Simply put, classes are defined by our labels:</a:t>
            </a:r>
          </a:p>
          <a:p>
            <a:pPr lvl="1"/>
            <a:r>
              <a:rPr lang="en-US"/>
              <a:t>ImageNet: class = </a:t>
            </a:r>
            <a:r>
              <a:rPr lang="en-US" b="1"/>
              <a:t>object identity </a:t>
            </a:r>
            <a:r>
              <a:rPr lang="en-US"/>
              <a:t>(e.g. dog, cat, plane, train, etc.)</a:t>
            </a:r>
          </a:p>
          <a:p>
            <a:pPr lvl="1"/>
            <a:r>
              <a:rPr lang="en-US" err="1"/>
              <a:t>VisualGenome</a:t>
            </a:r>
            <a:r>
              <a:rPr lang="en-US"/>
              <a:t>: class = </a:t>
            </a:r>
            <a:r>
              <a:rPr lang="en-US" b="1"/>
              <a:t>object identity </a:t>
            </a:r>
            <a:r>
              <a:rPr lang="en-US"/>
              <a:t>(for specific region of image)</a:t>
            </a:r>
          </a:p>
          <a:p>
            <a:pPr lvl="1"/>
            <a:r>
              <a:rPr lang="en-US"/>
              <a:t>Describable Textures: class = </a:t>
            </a:r>
            <a:r>
              <a:rPr lang="en-US" b="1"/>
              <a:t>texture of object</a:t>
            </a:r>
          </a:p>
          <a:p>
            <a:pPr lvl="1"/>
            <a:r>
              <a:rPr lang="en-US"/>
              <a:t>Kinetics 600: class = </a:t>
            </a:r>
            <a:r>
              <a:rPr lang="en-US" b="1"/>
              <a:t>human activity in video</a:t>
            </a:r>
          </a:p>
          <a:p>
            <a:pPr lvl="1"/>
            <a:r>
              <a:rPr lang="en-US"/>
              <a:t>Reddit comments: class = </a:t>
            </a:r>
            <a:r>
              <a:rPr lang="en-US" b="1"/>
              <a:t>authorship</a:t>
            </a:r>
          </a:p>
          <a:p>
            <a:pPr lvl="1"/>
            <a:endParaRPr lang="en-US" b="1"/>
          </a:p>
          <a:p>
            <a:r>
              <a:rPr lang="en-US"/>
              <a:t>If during inference, we change the definition of what makes up a class, performance will degrade</a:t>
            </a:r>
          </a:p>
        </p:txBody>
      </p:sp>
    </p:spTree>
    <p:extLst>
      <p:ext uri="{BB962C8B-B14F-4D97-AF65-F5344CB8AC3E}">
        <p14:creationId xmlns:p14="http://schemas.microsoft.com/office/powerpoint/2010/main" val="3575439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660F1-74ED-C841-88FD-F765D4AE6AD4}"/>
              </a:ext>
            </a:extLst>
          </p:cNvPr>
          <p:cNvSpPr>
            <a:spLocks noGrp="1"/>
          </p:cNvSpPr>
          <p:nvPr>
            <p:ph type="title"/>
          </p:nvPr>
        </p:nvSpPr>
        <p:spPr/>
        <p:txBody>
          <a:bodyPr/>
          <a:lstStyle/>
          <a:p>
            <a:r>
              <a:rPr lang="en-US"/>
              <a:t>An example – Sorting cars by color</a:t>
            </a:r>
          </a:p>
        </p:txBody>
      </p:sp>
      <p:sp>
        <p:nvSpPr>
          <p:cNvPr id="3" name="Content Placeholder 2">
            <a:extLst>
              <a:ext uri="{FF2B5EF4-FFF2-40B4-BE49-F238E27FC236}">
                <a16:creationId xmlns:a16="http://schemas.microsoft.com/office/drawing/2014/main" id="{AEFDBF90-D6D2-4242-A39B-163B07424B6D}"/>
              </a:ext>
            </a:extLst>
          </p:cNvPr>
          <p:cNvSpPr>
            <a:spLocks noGrp="1"/>
          </p:cNvSpPr>
          <p:nvPr>
            <p:ph sz="quarter" idx="20"/>
          </p:nvPr>
        </p:nvSpPr>
        <p:spPr/>
        <p:txBody>
          <a:bodyPr/>
          <a:lstStyle/>
          <a:p>
            <a:r>
              <a:rPr lang="en-US"/>
              <a:t>Model was trained on Stanford Cars dataset</a:t>
            </a:r>
          </a:p>
          <a:p>
            <a:pPr lvl="1"/>
            <a:r>
              <a:rPr lang="en-US"/>
              <a:t>Class determined by Make/Model/Year</a:t>
            </a:r>
          </a:p>
          <a:p>
            <a:pPr lvl="1"/>
            <a:endParaRPr lang="en-US"/>
          </a:p>
          <a:p>
            <a:r>
              <a:rPr lang="en-US"/>
              <a:t>Color represents an “out-of-distribution task” in that it does not follow the same pattern used to create classes for training</a:t>
            </a:r>
          </a:p>
          <a:p>
            <a:pPr lvl="1"/>
            <a:r>
              <a:rPr lang="en-US"/>
              <a:t>In fact, color may be largely ignored by the model since any make/model/year may have any number of different colors.</a:t>
            </a:r>
          </a:p>
        </p:txBody>
      </p:sp>
    </p:spTree>
    <p:extLst>
      <p:ext uri="{BB962C8B-B14F-4D97-AF65-F5344CB8AC3E}">
        <p14:creationId xmlns:p14="http://schemas.microsoft.com/office/powerpoint/2010/main" val="942521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1459F-5ED8-9F44-BF3E-18F30DF31EFA}"/>
              </a:ext>
            </a:extLst>
          </p:cNvPr>
          <p:cNvSpPr>
            <a:spLocks noGrp="1"/>
          </p:cNvSpPr>
          <p:nvPr>
            <p:ph type="title"/>
          </p:nvPr>
        </p:nvSpPr>
        <p:spPr/>
        <p:txBody>
          <a:bodyPr/>
          <a:lstStyle/>
          <a:p>
            <a:r>
              <a:rPr lang="en-US"/>
              <a:t>Challenge Test Sets</a:t>
            </a:r>
          </a:p>
        </p:txBody>
      </p:sp>
      <p:sp>
        <p:nvSpPr>
          <p:cNvPr id="3" name="Content Placeholder 2">
            <a:extLst>
              <a:ext uri="{FF2B5EF4-FFF2-40B4-BE49-F238E27FC236}">
                <a16:creationId xmlns:a16="http://schemas.microsoft.com/office/drawing/2014/main" id="{0185F780-082A-DD4D-9F8B-1875D1D39A3D}"/>
              </a:ext>
            </a:extLst>
          </p:cNvPr>
          <p:cNvSpPr>
            <a:spLocks noGrp="1"/>
          </p:cNvSpPr>
          <p:nvPr>
            <p:ph sz="quarter" idx="20"/>
          </p:nvPr>
        </p:nvSpPr>
        <p:spPr/>
        <p:txBody>
          <a:bodyPr/>
          <a:lstStyle/>
          <a:p>
            <a:r>
              <a:rPr lang="en-US"/>
              <a:t>What happens when few-shot models generalize to a category that doesn’t exist in the training data?</a:t>
            </a:r>
          </a:p>
          <a:p>
            <a:endParaRPr lang="en-US"/>
          </a:p>
          <a:p>
            <a:endParaRPr lang="en-US"/>
          </a:p>
          <a:p>
            <a:endParaRPr lang="en-US"/>
          </a:p>
          <a:p>
            <a:endParaRPr lang="en-US"/>
          </a:p>
          <a:p>
            <a:endParaRPr lang="en-US"/>
          </a:p>
          <a:p>
            <a:endParaRPr lang="en-US"/>
          </a:p>
          <a:p>
            <a:r>
              <a:rPr lang="en-US"/>
              <a:t>Traditionally, deep learning has performed poorly in these scenarios </a:t>
            </a:r>
          </a:p>
          <a:p>
            <a:endParaRPr lang="en-US"/>
          </a:p>
        </p:txBody>
      </p:sp>
      <p:sp>
        <p:nvSpPr>
          <p:cNvPr id="4" name="Oval 3">
            <a:extLst>
              <a:ext uri="{FF2B5EF4-FFF2-40B4-BE49-F238E27FC236}">
                <a16:creationId xmlns:a16="http://schemas.microsoft.com/office/drawing/2014/main" id="{15D72EE7-AAC7-4745-9DCE-A4169B2EF3A4}"/>
              </a:ext>
            </a:extLst>
          </p:cNvPr>
          <p:cNvSpPr/>
          <p:nvPr/>
        </p:nvSpPr>
        <p:spPr>
          <a:xfrm>
            <a:off x="4543404" y="3553402"/>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38D9202D-7BDF-A649-A4E7-0C16B6AA28D5}"/>
              </a:ext>
            </a:extLst>
          </p:cNvPr>
          <p:cNvSpPr/>
          <p:nvPr/>
        </p:nvSpPr>
        <p:spPr>
          <a:xfrm>
            <a:off x="4779857" y="3444400"/>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A9D913FA-3474-4F4A-BD7E-3A7DCBDD61A6}"/>
              </a:ext>
            </a:extLst>
          </p:cNvPr>
          <p:cNvSpPr/>
          <p:nvPr/>
        </p:nvSpPr>
        <p:spPr>
          <a:xfrm>
            <a:off x="4202769" y="3976842"/>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27DFBC6-37C6-2D4D-A9C1-3B7BDCEEF96C}"/>
              </a:ext>
            </a:extLst>
          </p:cNvPr>
          <p:cNvSpPr/>
          <p:nvPr/>
        </p:nvSpPr>
        <p:spPr>
          <a:xfrm>
            <a:off x="4332502" y="3720233"/>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780B5389-0853-9545-B226-802EDDB3D792}"/>
              </a:ext>
            </a:extLst>
          </p:cNvPr>
          <p:cNvSpPr/>
          <p:nvPr/>
        </p:nvSpPr>
        <p:spPr>
          <a:xfrm>
            <a:off x="4111329" y="4220127"/>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4FAB9FDD-97FA-2C44-944B-D80A5A949A97}"/>
              </a:ext>
            </a:extLst>
          </p:cNvPr>
          <p:cNvSpPr/>
          <p:nvPr/>
        </p:nvSpPr>
        <p:spPr>
          <a:xfrm>
            <a:off x="4720106" y="3794643"/>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2EDDAD5E-46B7-EC4D-8621-EA3057A617CB}"/>
              </a:ext>
            </a:extLst>
          </p:cNvPr>
          <p:cNvSpPr/>
          <p:nvPr/>
        </p:nvSpPr>
        <p:spPr>
          <a:xfrm>
            <a:off x="4490324" y="3976842"/>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056E5DD2-174F-154D-B3B1-73DD4B4E6EA4}"/>
              </a:ext>
            </a:extLst>
          </p:cNvPr>
          <p:cNvSpPr/>
          <p:nvPr/>
        </p:nvSpPr>
        <p:spPr>
          <a:xfrm>
            <a:off x="4378222" y="4332716"/>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930C5FA-6946-5D4F-B1AF-24FF9DBA9E65}"/>
              </a:ext>
            </a:extLst>
          </p:cNvPr>
          <p:cNvSpPr/>
          <p:nvPr/>
        </p:nvSpPr>
        <p:spPr>
          <a:xfrm>
            <a:off x="4619685" y="3313824"/>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6DB5175-4969-7244-A3A0-9D4C7EEE42D3}"/>
              </a:ext>
            </a:extLst>
          </p:cNvPr>
          <p:cNvSpPr/>
          <p:nvPr/>
        </p:nvSpPr>
        <p:spPr>
          <a:xfrm>
            <a:off x="3892176" y="3840363"/>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B8F718C-9455-4149-9007-5103714E7DC5}"/>
              </a:ext>
            </a:extLst>
          </p:cNvPr>
          <p:cNvSpPr/>
          <p:nvPr/>
        </p:nvSpPr>
        <p:spPr>
          <a:xfrm>
            <a:off x="4138700" y="3799054"/>
            <a:ext cx="91440" cy="91440"/>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616190A-34F1-7748-813D-DCBD472794C3}"/>
              </a:ext>
            </a:extLst>
          </p:cNvPr>
          <p:cNvSpPr/>
          <p:nvPr/>
        </p:nvSpPr>
        <p:spPr>
          <a:xfrm>
            <a:off x="4315668" y="4079182"/>
            <a:ext cx="91440" cy="91440"/>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4C8450A-48D6-FB4E-8A22-78CE7B24B2E9}"/>
              </a:ext>
            </a:extLst>
          </p:cNvPr>
          <p:cNvSpPr/>
          <p:nvPr/>
        </p:nvSpPr>
        <p:spPr>
          <a:xfrm>
            <a:off x="4543404" y="3803457"/>
            <a:ext cx="91440" cy="91440"/>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0C063DD0-1D86-434B-815F-8994BB67A77F}"/>
              </a:ext>
            </a:extLst>
          </p:cNvPr>
          <p:cNvSpPr/>
          <p:nvPr/>
        </p:nvSpPr>
        <p:spPr>
          <a:xfrm>
            <a:off x="4424395" y="3444400"/>
            <a:ext cx="91440" cy="91440"/>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F9176F3-3D6C-F448-9A76-7A3CB867A887}"/>
              </a:ext>
            </a:extLst>
          </p:cNvPr>
          <p:cNvSpPr/>
          <p:nvPr/>
        </p:nvSpPr>
        <p:spPr>
          <a:xfrm>
            <a:off x="7493441" y="3553402"/>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58E4DBD-4F49-464E-9490-DAD1ABA3B2AF}"/>
              </a:ext>
            </a:extLst>
          </p:cNvPr>
          <p:cNvSpPr/>
          <p:nvPr/>
        </p:nvSpPr>
        <p:spPr>
          <a:xfrm>
            <a:off x="7729894" y="3444400"/>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2322C93-4D24-4B46-85E2-0926606DDF2A}"/>
              </a:ext>
            </a:extLst>
          </p:cNvPr>
          <p:cNvSpPr/>
          <p:nvPr/>
        </p:nvSpPr>
        <p:spPr>
          <a:xfrm>
            <a:off x="7152806" y="3976842"/>
            <a:ext cx="91440" cy="91440"/>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F468568D-A512-0E4B-98D1-4BF9EB5418E1}"/>
              </a:ext>
            </a:extLst>
          </p:cNvPr>
          <p:cNvSpPr/>
          <p:nvPr/>
        </p:nvSpPr>
        <p:spPr>
          <a:xfrm>
            <a:off x="7282539" y="3720233"/>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871625D1-D80E-3E4B-94E3-1270499665F2}"/>
              </a:ext>
            </a:extLst>
          </p:cNvPr>
          <p:cNvSpPr/>
          <p:nvPr/>
        </p:nvSpPr>
        <p:spPr>
          <a:xfrm>
            <a:off x="7061366" y="4220127"/>
            <a:ext cx="91440" cy="91440"/>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83A0FBB-E1C0-574B-94EC-015D4E9E72C0}"/>
              </a:ext>
            </a:extLst>
          </p:cNvPr>
          <p:cNvSpPr/>
          <p:nvPr/>
        </p:nvSpPr>
        <p:spPr>
          <a:xfrm>
            <a:off x="7670143" y="3794643"/>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FBC3B9B3-D3F0-4540-8CA2-F31724C2567E}"/>
              </a:ext>
            </a:extLst>
          </p:cNvPr>
          <p:cNvSpPr/>
          <p:nvPr/>
        </p:nvSpPr>
        <p:spPr>
          <a:xfrm>
            <a:off x="7440361" y="3976842"/>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DDD0952A-D04E-3345-AB73-D25184172F53}"/>
              </a:ext>
            </a:extLst>
          </p:cNvPr>
          <p:cNvSpPr/>
          <p:nvPr/>
        </p:nvSpPr>
        <p:spPr>
          <a:xfrm>
            <a:off x="7328259" y="4332716"/>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91E03DC5-1E92-9C4D-A465-0C954F607C07}"/>
              </a:ext>
            </a:extLst>
          </p:cNvPr>
          <p:cNvSpPr/>
          <p:nvPr/>
        </p:nvSpPr>
        <p:spPr>
          <a:xfrm>
            <a:off x="7569722" y="3313824"/>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060BCEE9-83B1-0242-99EB-9F71D4C32EA6}"/>
              </a:ext>
            </a:extLst>
          </p:cNvPr>
          <p:cNvSpPr/>
          <p:nvPr/>
        </p:nvSpPr>
        <p:spPr>
          <a:xfrm>
            <a:off x="6842213" y="3840363"/>
            <a:ext cx="91440" cy="91440"/>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276237A6-8985-544F-B6C2-990574F90C62}"/>
              </a:ext>
            </a:extLst>
          </p:cNvPr>
          <p:cNvSpPr/>
          <p:nvPr/>
        </p:nvSpPr>
        <p:spPr>
          <a:xfrm>
            <a:off x="7088737" y="3799054"/>
            <a:ext cx="91440" cy="91440"/>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C911AD4F-88AD-F646-AD64-567F291AD22C}"/>
              </a:ext>
            </a:extLst>
          </p:cNvPr>
          <p:cNvSpPr/>
          <p:nvPr/>
        </p:nvSpPr>
        <p:spPr>
          <a:xfrm>
            <a:off x="7265705" y="4079182"/>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558C1564-7544-0D4A-B4B8-ACC902D36C46}"/>
              </a:ext>
            </a:extLst>
          </p:cNvPr>
          <p:cNvSpPr/>
          <p:nvPr/>
        </p:nvSpPr>
        <p:spPr>
          <a:xfrm>
            <a:off x="7493441" y="3803457"/>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A5A7508F-20D9-3445-BE22-4455A834096C}"/>
              </a:ext>
            </a:extLst>
          </p:cNvPr>
          <p:cNvSpPr/>
          <p:nvPr/>
        </p:nvSpPr>
        <p:spPr>
          <a:xfrm>
            <a:off x="7374432" y="3444400"/>
            <a:ext cx="91440"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0823833F-E8B6-0B4C-B97B-CB06402717F8}"/>
              </a:ext>
            </a:extLst>
          </p:cNvPr>
          <p:cNvSpPr txBox="1"/>
          <p:nvPr/>
        </p:nvSpPr>
        <p:spPr>
          <a:xfrm>
            <a:off x="3707640" y="2733233"/>
            <a:ext cx="1824089" cy="424732"/>
          </a:xfrm>
          <a:prstGeom prst="rect">
            <a:avLst/>
          </a:prstGeom>
          <a:noFill/>
        </p:spPr>
        <p:txBody>
          <a:bodyPr wrap="none" rtlCol="0">
            <a:spAutoFit/>
          </a:bodyPr>
          <a:lstStyle/>
          <a:p>
            <a:r>
              <a:rPr lang="en-US"/>
              <a:t>Easy Test set</a:t>
            </a:r>
          </a:p>
        </p:txBody>
      </p:sp>
      <p:sp>
        <p:nvSpPr>
          <p:cNvPr id="34" name="TextBox 33">
            <a:extLst>
              <a:ext uri="{FF2B5EF4-FFF2-40B4-BE49-F238E27FC236}">
                <a16:creationId xmlns:a16="http://schemas.microsoft.com/office/drawing/2014/main" id="{90A0BCCA-EA18-A94D-B5FC-3A3AED604A4B}"/>
              </a:ext>
            </a:extLst>
          </p:cNvPr>
          <p:cNvSpPr txBox="1"/>
          <p:nvPr/>
        </p:nvSpPr>
        <p:spPr>
          <a:xfrm>
            <a:off x="6817849" y="2746954"/>
            <a:ext cx="1811265" cy="424732"/>
          </a:xfrm>
          <a:prstGeom prst="rect">
            <a:avLst/>
          </a:prstGeom>
          <a:noFill/>
        </p:spPr>
        <p:txBody>
          <a:bodyPr wrap="none" rtlCol="0">
            <a:spAutoFit/>
          </a:bodyPr>
          <a:lstStyle/>
          <a:p>
            <a:r>
              <a:rPr lang="en-US"/>
              <a:t>Hard Test set</a:t>
            </a:r>
          </a:p>
        </p:txBody>
      </p:sp>
    </p:spTree>
    <p:extLst>
      <p:ext uri="{BB962C8B-B14F-4D97-AF65-F5344CB8AC3E}">
        <p14:creationId xmlns:p14="http://schemas.microsoft.com/office/powerpoint/2010/main" val="160149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18353-EBDB-1E41-9C28-15E1069187B9}"/>
              </a:ext>
            </a:extLst>
          </p:cNvPr>
          <p:cNvSpPr>
            <a:spLocks noGrp="1"/>
          </p:cNvSpPr>
          <p:nvPr>
            <p:ph type="title"/>
          </p:nvPr>
        </p:nvSpPr>
        <p:spPr/>
        <p:txBody>
          <a:bodyPr/>
          <a:lstStyle/>
          <a:p>
            <a:r>
              <a:rPr lang="en-US"/>
              <a:t>Challenge Test Sets - SCAN</a:t>
            </a:r>
          </a:p>
        </p:txBody>
      </p:sp>
      <p:sp>
        <p:nvSpPr>
          <p:cNvPr id="3" name="Content Placeholder 2">
            <a:extLst>
              <a:ext uri="{FF2B5EF4-FFF2-40B4-BE49-F238E27FC236}">
                <a16:creationId xmlns:a16="http://schemas.microsoft.com/office/drawing/2014/main" id="{9020E404-AD48-434C-B0E7-170CF61409AE}"/>
              </a:ext>
            </a:extLst>
          </p:cNvPr>
          <p:cNvSpPr>
            <a:spLocks noGrp="1"/>
          </p:cNvSpPr>
          <p:nvPr>
            <p:ph sz="quarter" idx="20"/>
          </p:nvPr>
        </p:nvSpPr>
        <p:spPr/>
        <p:txBody>
          <a:bodyPr/>
          <a:lstStyle/>
          <a:p>
            <a:r>
              <a:rPr lang="en-US"/>
              <a:t>SCAN is a non-</a:t>
            </a:r>
            <a:r>
              <a:rPr lang="en-US" err="1"/>
              <a:t>fewshot</a:t>
            </a:r>
            <a:r>
              <a:rPr lang="en-US"/>
              <a:t> dataset which demands out-of-distribution generalization (Lake &amp; Baroni, 2018)</a:t>
            </a:r>
          </a:p>
          <a:p>
            <a:r>
              <a:rPr lang="en-US"/>
              <a:t>Sequence-to-sequence task: Text command -&gt; ACTION</a:t>
            </a:r>
          </a:p>
          <a:p>
            <a:pPr lvl="1"/>
            <a:r>
              <a:rPr lang="en-US"/>
              <a:t>“Jump left” -&gt; LTURN JUMP</a:t>
            </a:r>
          </a:p>
          <a:p>
            <a:pPr lvl="1"/>
            <a:r>
              <a:rPr lang="en-US"/>
              <a:t>”Jump opposite left and walk thrice” -&gt; LTURN LTURN JUMP WALK WALK WALK</a:t>
            </a:r>
          </a:p>
          <a:p>
            <a:pPr lvl="1"/>
            <a:endParaRPr lang="en-US"/>
          </a:p>
          <a:p>
            <a:r>
              <a:rPr lang="en-US"/>
              <a:t>Easy test set: A random set of commands are withheld</a:t>
            </a:r>
          </a:p>
          <a:p>
            <a:pPr lvl="1"/>
            <a:r>
              <a:rPr lang="en-US"/>
              <a:t>100% accuracy even when trained on only 8% of all combinations of commands</a:t>
            </a:r>
          </a:p>
          <a:p>
            <a:pPr lvl="1"/>
            <a:endParaRPr lang="en-US"/>
          </a:p>
          <a:p>
            <a:r>
              <a:rPr lang="en-US"/>
              <a:t>Hard test set: Sees all primitives, but never the combination “turn left”</a:t>
            </a:r>
          </a:p>
          <a:p>
            <a:pPr lvl="1"/>
            <a:r>
              <a:rPr lang="en-US"/>
              <a:t>LSTM-based seq2seq = 90.3% accuracy </a:t>
            </a:r>
          </a:p>
          <a:p>
            <a:pPr lvl="1"/>
            <a:endParaRPr lang="en-US"/>
          </a:p>
          <a:p>
            <a:pPr lvl="1"/>
            <a:endParaRPr lang="en-US"/>
          </a:p>
        </p:txBody>
      </p:sp>
    </p:spTree>
    <p:extLst>
      <p:ext uri="{BB962C8B-B14F-4D97-AF65-F5344CB8AC3E}">
        <p14:creationId xmlns:p14="http://schemas.microsoft.com/office/powerpoint/2010/main" val="800989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6D798-571B-F74F-8C15-24A85BB3E8A9}"/>
              </a:ext>
            </a:extLst>
          </p:cNvPr>
          <p:cNvSpPr>
            <a:spLocks noGrp="1"/>
          </p:cNvSpPr>
          <p:nvPr>
            <p:ph type="title"/>
          </p:nvPr>
        </p:nvSpPr>
        <p:spPr/>
        <p:txBody>
          <a:bodyPr/>
          <a:lstStyle/>
          <a:p>
            <a:r>
              <a:rPr lang="en-US"/>
              <a:t>Challenge Test Sets - SCAN</a:t>
            </a:r>
          </a:p>
        </p:txBody>
      </p:sp>
      <p:sp>
        <p:nvSpPr>
          <p:cNvPr id="3" name="Content Placeholder 2">
            <a:extLst>
              <a:ext uri="{FF2B5EF4-FFF2-40B4-BE49-F238E27FC236}">
                <a16:creationId xmlns:a16="http://schemas.microsoft.com/office/drawing/2014/main" id="{B922FF21-9387-5D44-8618-6686537CBE72}"/>
              </a:ext>
            </a:extLst>
          </p:cNvPr>
          <p:cNvSpPr>
            <a:spLocks noGrp="1"/>
          </p:cNvSpPr>
          <p:nvPr>
            <p:ph sz="quarter" idx="20"/>
          </p:nvPr>
        </p:nvSpPr>
        <p:spPr/>
        <p:txBody>
          <a:bodyPr/>
          <a:lstStyle/>
          <a:p>
            <a:r>
              <a:rPr lang="en-US"/>
              <a:t>But “turn left” is very similar to “turn right”. “Jump” follows the same pattern as “walk” and “run”, but shows different generalization performance</a:t>
            </a:r>
          </a:p>
          <a:p>
            <a:endParaRPr lang="en-US"/>
          </a:p>
          <a:p>
            <a:r>
              <a:rPr lang="en-US"/>
              <a:t>2</a:t>
            </a:r>
            <a:r>
              <a:rPr lang="en-US" baseline="30000"/>
              <a:t>nd</a:t>
            </a:r>
            <a:r>
              <a:rPr lang="en-US"/>
              <a:t> Hard test set: Sees all primitives, but never “jump” in combination</a:t>
            </a:r>
          </a:p>
          <a:p>
            <a:pPr lvl="1"/>
            <a:r>
              <a:rPr lang="en-US"/>
              <a:t>LSTM-based seq2seq = 1.2% accuracy (Lake &amp; Baroni, 2018)</a:t>
            </a:r>
          </a:p>
          <a:p>
            <a:pPr lvl="1"/>
            <a:r>
              <a:rPr lang="en-US"/>
              <a:t>LSTM + Syntactic Attention = 78.4% (</a:t>
            </a:r>
            <a:r>
              <a:rPr lang="en-US" err="1"/>
              <a:t>Russin</a:t>
            </a:r>
            <a:r>
              <a:rPr lang="en-US"/>
              <a:t> et al., 2019)</a:t>
            </a:r>
          </a:p>
          <a:p>
            <a:pPr lvl="1"/>
            <a:r>
              <a:rPr lang="en-US"/>
              <a:t>Seq2seq + meta-training = 99.95% (Lake, 2019)</a:t>
            </a:r>
          </a:p>
          <a:p>
            <a:pPr marL="457182" lvl="1" indent="0">
              <a:buNone/>
            </a:pPr>
            <a:endParaRPr lang="en-US"/>
          </a:p>
          <a:p>
            <a:r>
              <a:rPr lang="en-US"/>
              <a:t>What is meta-training?</a:t>
            </a:r>
          </a:p>
          <a:p>
            <a:pPr lvl="1"/>
            <a:r>
              <a:rPr lang="en-US"/>
              <a:t>Same support/query structure as used in few-shot learning</a:t>
            </a:r>
          </a:p>
        </p:txBody>
      </p:sp>
    </p:spTree>
    <p:extLst>
      <p:ext uri="{BB962C8B-B14F-4D97-AF65-F5344CB8AC3E}">
        <p14:creationId xmlns:p14="http://schemas.microsoft.com/office/powerpoint/2010/main" val="2717808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C7845-D29A-4706-A259-3153DE4ED64D}"/>
              </a:ext>
            </a:extLst>
          </p:cNvPr>
          <p:cNvSpPr>
            <a:spLocks noGrp="1"/>
          </p:cNvSpPr>
          <p:nvPr>
            <p:ph type="title"/>
          </p:nvPr>
        </p:nvSpPr>
        <p:spPr/>
        <p:txBody>
          <a:bodyPr/>
          <a:lstStyle/>
          <a:p>
            <a:r>
              <a:rPr lang="en-US"/>
              <a:t>Day 4 agenda</a:t>
            </a:r>
          </a:p>
        </p:txBody>
      </p:sp>
      <p:sp>
        <p:nvSpPr>
          <p:cNvPr id="3" name="Content Placeholder 2">
            <a:extLst>
              <a:ext uri="{FF2B5EF4-FFF2-40B4-BE49-F238E27FC236}">
                <a16:creationId xmlns:a16="http://schemas.microsoft.com/office/drawing/2014/main" id="{791EE29D-9DD7-4A2B-8C2E-988E0AED8CFE}"/>
              </a:ext>
            </a:extLst>
          </p:cNvPr>
          <p:cNvSpPr>
            <a:spLocks noGrp="1"/>
          </p:cNvSpPr>
          <p:nvPr>
            <p:ph sz="quarter" idx="20"/>
          </p:nvPr>
        </p:nvSpPr>
        <p:spPr/>
        <p:txBody>
          <a:bodyPr/>
          <a:lstStyle/>
          <a:p>
            <a:r>
              <a:rPr lang="en-US"/>
              <a:t>Baselining few-shot performance</a:t>
            </a:r>
          </a:p>
          <a:p>
            <a:pPr lvl="1"/>
            <a:endParaRPr lang="en-US"/>
          </a:p>
          <a:p>
            <a:r>
              <a:rPr lang="en-US"/>
              <a:t>Alternatives to few-shot learning</a:t>
            </a:r>
          </a:p>
          <a:p>
            <a:pPr marL="0" indent="0">
              <a:buNone/>
            </a:pPr>
            <a:endParaRPr lang="en-US"/>
          </a:p>
          <a:p>
            <a:r>
              <a:rPr lang="en-US"/>
              <a:t>Generalization and better evaluation</a:t>
            </a:r>
          </a:p>
          <a:p>
            <a:endParaRPr lang="en-US"/>
          </a:p>
          <a:p>
            <a:r>
              <a:rPr lang="en-US"/>
              <a:t>Other considerations around bias</a:t>
            </a:r>
          </a:p>
          <a:p>
            <a:endParaRPr lang="en-US"/>
          </a:p>
          <a:p>
            <a:r>
              <a:rPr lang="en-US"/>
              <a:t>Practical Examples</a:t>
            </a:r>
          </a:p>
          <a:p>
            <a:pPr lvl="1"/>
            <a:r>
              <a:rPr lang="en-US"/>
              <a:t>Model fine-tuning</a:t>
            </a:r>
          </a:p>
          <a:p>
            <a:pPr lvl="1"/>
            <a:endParaRPr lang="en-US"/>
          </a:p>
          <a:p>
            <a:endParaRPr lang="en-US"/>
          </a:p>
          <a:p>
            <a:endParaRPr lang="en-US"/>
          </a:p>
          <a:p>
            <a:endParaRPr lang="en-US"/>
          </a:p>
          <a:p>
            <a:endParaRPr lang="en-US"/>
          </a:p>
        </p:txBody>
      </p:sp>
    </p:spTree>
    <p:extLst>
      <p:ext uri="{BB962C8B-B14F-4D97-AF65-F5344CB8AC3E}">
        <p14:creationId xmlns:p14="http://schemas.microsoft.com/office/powerpoint/2010/main" val="2905252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9FB2B-E670-AA47-920B-D21A0380F3A5}"/>
              </a:ext>
            </a:extLst>
          </p:cNvPr>
          <p:cNvSpPr>
            <a:spLocks noGrp="1"/>
          </p:cNvSpPr>
          <p:nvPr>
            <p:ph type="title"/>
          </p:nvPr>
        </p:nvSpPr>
        <p:spPr/>
        <p:txBody>
          <a:bodyPr/>
          <a:lstStyle/>
          <a:p>
            <a:r>
              <a:rPr lang="en-US"/>
              <a:t>Challenge Test sets</a:t>
            </a:r>
          </a:p>
        </p:txBody>
      </p:sp>
      <p:sp>
        <p:nvSpPr>
          <p:cNvPr id="3" name="Content Placeholder 2">
            <a:extLst>
              <a:ext uri="{FF2B5EF4-FFF2-40B4-BE49-F238E27FC236}">
                <a16:creationId xmlns:a16="http://schemas.microsoft.com/office/drawing/2014/main" id="{5F63A09D-D1E2-4949-9DAE-FB829CC9DDAD}"/>
              </a:ext>
            </a:extLst>
          </p:cNvPr>
          <p:cNvSpPr>
            <a:spLocks noGrp="1"/>
          </p:cNvSpPr>
          <p:nvPr>
            <p:ph sz="quarter" idx="20"/>
          </p:nvPr>
        </p:nvSpPr>
        <p:spPr/>
        <p:txBody>
          <a:bodyPr/>
          <a:lstStyle/>
          <a:p>
            <a:r>
              <a:rPr lang="en-US"/>
              <a:t>Matching Networks (</a:t>
            </a:r>
            <a:r>
              <a:rPr lang="en-US" err="1"/>
              <a:t>Vinyals</a:t>
            </a:r>
            <a:r>
              <a:rPr lang="en-US"/>
              <a:t> et al., 2016)</a:t>
            </a:r>
          </a:p>
          <a:p>
            <a:pPr lvl="1"/>
            <a:r>
              <a:rPr lang="en-US"/>
              <a:t>Early few-shot learning model, introduced </a:t>
            </a:r>
            <a:r>
              <a:rPr lang="en-US" err="1"/>
              <a:t>MiniImageNet</a:t>
            </a:r>
            <a:endParaRPr lang="en-US"/>
          </a:p>
          <a:p>
            <a:pPr lvl="1"/>
            <a:endParaRPr lang="en-US"/>
          </a:p>
          <a:p>
            <a:endParaRPr lang="en-US"/>
          </a:p>
          <a:p>
            <a:r>
              <a:rPr lang="en-US"/>
              <a:t>Trained two few-shot models on ImageNet.</a:t>
            </a:r>
          </a:p>
          <a:p>
            <a:pPr lvl="1"/>
            <a:r>
              <a:rPr lang="en-US"/>
              <a:t>The first had a random train/test split </a:t>
            </a:r>
          </a:p>
          <a:p>
            <a:pPr lvl="1"/>
            <a:r>
              <a:rPr lang="en-US"/>
              <a:t>The second was trained on all </a:t>
            </a:r>
            <a:r>
              <a:rPr lang="en-US" i="1"/>
              <a:t>non-dog</a:t>
            </a:r>
            <a:r>
              <a:rPr lang="en-US"/>
              <a:t> categories and evaluated on all </a:t>
            </a:r>
            <a:r>
              <a:rPr lang="en-US" i="1"/>
              <a:t>dog</a:t>
            </a:r>
            <a:r>
              <a:rPr lang="en-US"/>
              <a:t> categories</a:t>
            </a:r>
          </a:p>
          <a:p>
            <a:endParaRPr lang="en-US"/>
          </a:p>
          <a:p>
            <a:r>
              <a:rPr lang="en-US"/>
              <a:t>Even for few-shot models, this can be a </a:t>
            </a:r>
            <a:br>
              <a:rPr lang="en-US"/>
            </a:br>
            <a:r>
              <a:rPr lang="en-US"/>
              <a:t>challenging task</a:t>
            </a:r>
          </a:p>
          <a:p>
            <a:pPr lvl="1"/>
            <a:endParaRPr lang="en-US"/>
          </a:p>
          <a:p>
            <a:pPr lvl="1"/>
            <a:endParaRPr lang="en-US"/>
          </a:p>
          <a:p>
            <a:pPr lvl="1"/>
            <a:endParaRPr lang="en-US"/>
          </a:p>
        </p:txBody>
      </p:sp>
      <p:graphicFrame>
        <p:nvGraphicFramePr>
          <p:cNvPr id="4" name="Table 4">
            <a:extLst>
              <a:ext uri="{FF2B5EF4-FFF2-40B4-BE49-F238E27FC236}">
                <a16:creationId xmlns:a16="http://schemas.microsoft.com/office/drawing/2014/main" id="{7A8CB756-7DCE-9B4B-86AA-A2BF61AF3385}"/>
              </a:ext>
            </a:extLst>
          </p:cNvPr>
          <p:cNvGraphicFramePr>
            <a:graphicFrameLocks noGrp="1"/>
          </p:cNvGraphicFramePr>
          <p:nvPr>
            <p:extLst>
              <p:ext uri="{D42A27DB-BD31-4B8C-83A1-F6EECF244321}">
                <p14:modId xmlns:p14="http://schemas.microsoft.com/office/powerpoint/2010/main" val="315090638"/>
              </p:ext>
            </p:extLst>
          </p:nvPr>
        </p:nvGraphicFramePr>
        <p:xfrm>
          <a:off x="7399283" y="4767756"/>
          <a:ext cx="4579883" cy="1112520"/>
        </p:xfrm>
        <a:graphic>
          <a:graphicData uri="http://schemas.openxmlformats.org/drawingml/2006/table">
            <a:tbl>
              <a:tblPr firstRow="1" bandRow="1">
                <a:tableStyleId>{5C22544A-7EE6-4342-B048-85BDC9FD1C3A}</a:tableStyleId>
              </a:tblPr>
              <a:tblGrid>
                <a:gridCol w="1313793">
                  <a:extLst>
                    <a:ext uri="{9D8B030D-6E8A-4147-A177-3AD203B41FA5}">
                      <a16:colId xmlns:a16="http://schemas.microsoft.com/office/drawing/2014/main" val="4247003917"/>
                    </a:ext>
                  </a:extLst>
                </a:gridCol>
                <a:gridCol w="1839311">
                  <a:extLst>
                    <a:ext uri="{9D8B030D-6E8A-4147-A177-3AD203B41FA5}">
                      <a16:colId xmlns:a16="http://schemas.microsoft.com/office/drawing/2014/main" val="1810329887"/>
                    </a:ext>
                  </a:extLst>
                </a:gridCol>
                <a:gridCol w="1426779">
                  <a:extLst>
                    <a:ext uri="{9D8B030D-6E8A-4147-A177-3AD203B41FA5}">
                      <a16:colId xmlns:a16="http://schemas.microsoft.com/office/drawing/2014/main" val="7523413"/>
                    </a:ext>
                  </a:extLst>
                </a:gridCol>
              </a:tblGrid>
              <a:tr h="370840">
                <a:tc>
                  <a:txBody>
                    <a:bodyPr/>
                    <a:lstStyle/>
                    <a:p>
                      <a:endParaRPr lang="en-US"/>
                    </a:p>
                  </a:txBody>
                  <a:tcPr/>
                </a:tc>
                <a:tc>
                  <a:txBody>
                    <a:bodyPr/>
                    <a:lstStyle/>
                    <a:p>
                      <a:r>
                        <a:rPr lang="en-US"/>
                        <a:t>Random split</a:t>
                      </a:r>
                    </a:p>
                  </a:txBody>
                  <a:tcPr/>
                </a:tc>
                <a:tc>
                  <a:txBody>
                    <a:bodyPr/>
                    <a:lstStyle/>
                    <a:p>
                      <a:r>
                        <a:rPr lang="en-US"/>
                        <a:t>Dogs Split</a:t>
                      </a:r>
                    </a:p>
                  </a:txBody>
                  <a:tcPr/>
                </a:tc>
                <a:extLst>
                  <a:ext uri="{0D108BD9-81ED-4DB2-BD59-A6C34878D82A}">
                    <a16:rowId xmlns:a16="http://schemas.microsoft.com/office/drawing/2014/main" val="1011817448"/>
                  </a:ext>
                </a:extLst>
              </a:tr>
              <a:tr h="370840">
                <a:tc>
                  <a:txBody>
                    <a:bodyPr/>
                    <a:lstStyle/>
                    <a:p>
                      <a:r>
                        <a:rPr lang="en-US"/>
                        <a:t>Train</a:t>
                      </a:r>
                    </a:p>
                  </a:txBody>
                  <a:tcPr/>
                </a:tc>
                <a:tc>
                  <a:txBody>
                    <a:bodyPr/>
                    <a:lstStyle/>
                    <a:p>
                      <a:r>
                        <a:rPr lang="en-US"/>
                        <a:t>97.0%</a:t>
                      </a:r>
                    </a:p>
                  </a:txBody>
                  <a:tcPr/>
                </a:tc>
                <a:tc>
                  <a:txBody>
                    <a:bodyPr/>
                    <a:lstStyle/>
                    <a:p>
                      <a:r>
                        <a:rPr lang="en-US"/>
                        <a:t>96.4%</a:t>
                      </a:r>
                    </a:p>
                  </a:txBody>
                  <a:tcPr/>
                </a:tc>
                <a:extLst>
                  <a:ext uri="{0D108BD9-81ED-4DB2-BD59-A6C34878D82A}">
                    <a16:rowId xmlns:a16="http://schemas.microsoft.com/office/drawing/2014/main" val="3601212747"/>
                  </a:ext>
                </a:extLst>
              </a:tr>
              <a:tr h="370840">
                <a:tc>
                  <a:txBody>
                    <a:bodyPr/>
                    <a:lstStyle/>
                    <a:p>
                      <a:r>
                        <a:rPr lang="en-US"/>
                        <a:t>Test</a:t>
                      </a:r>
                    </a:p>
                  </a:txBody>
                  <a:tcPr/>
                </a:tc>
                <a:tc>
                  <a:txBody>
                    <a:bodyPr/>
                    <a:lstStyle/>
                    <a:p>
                      <a:r>
                        <a:rPr lang="en-US"/>
                        <a:t>93.2%</a:t>
                      </a:r>
                    </a:p>
                  </a:txBody>
                  <a:tcPr/>
                </a:tc>
                <a:tc>
                  <a:txBody>
                    <a:bodyPr/>
                    <a:lstStyle/>
                    <a:p>
                      <a:r>
                        <a:rPr lang="en-US" b="1"/>
                        <a:t>58.8%</a:t>
                      </a:r>
                    </a:p>
                  </a:txBody>
                  <a:tcPr/>
                </a:tc>
                <a:extLst>
                  <a:ext uri="{0D108BD9-81ED-4DB2-BD59-A6C34878D82A}">
                    <a16:rowId xmlns:a16="http://schemas.microsoft.com/office/drawing/2014/main" val="1479595584"/>
                  </a:ext>
                </a:extLst>
              </a:tr>
            </a:tbl>
          </a:graphicData>
        </a:graphic>
      </p:graphicFrame>
    </p:spTree>
    <p:extLst>
      <p:ext uri="{BB962C8B-B14F-4D97-AF65-F5344CB8AC3E}">
        <p14:creationId xmlns:p14="http://schemas.microsoft.com/office/powerpoint/2010/main" val="1894925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043F3-BAFF-834E-8C2A-29432EE482BA}"/>
              </a:ext>
            </a:extLst>
          </p:cNvPr>
          <p:cNvSpPr>
            <a:spLocks noGrp="1"/>
          </p:cNvSpPr>
          <p:nvPr>
            <p:ph type="title"/>
          </p:nvPr>
        </p:nvSpPr>
        <p:spPr/>
        <p:txBody>
          <a:bodyPr/>
          <a:lstStyle/>
          <a:p>
            <a:r>
              <a:rPr lang="en-US"/>
              <a:t>Challenge Test Sets</a:t>
            </a:r>
          </a:p>
        </p:txBody>
      </p:sp>
      <p:sp>
        <p:nvSpPr>
          <p:cNvPr id="3" name="Content Placeholder 2">
            <a:extLst>
              <a:ext uri="{FF2B5EF4-FFF2-40B4-BE49-F238E27FC236}">
                <a16:creationId xmlns:a16="http://schemas.microsoft.com/office/drawing/2014/main" id="{E34B108D-DD40-BC45-AB2E-8DC7895D1690}"/>
              </a:ext>
            </a:extLst>
          </p:cNvPr>
          <p:cNvSpPr>
            <a:spLocks noGrp="1"/>
          </p:cNvSpPr>
          <p:nvPr>
            <p:ph sz="quarter" idx="20"/>
          </p:nvPr>
        </p:nvSpPr>
        <p:spPr/>
        <p:txBody>
          <a:bodyPr/>
          <a:lstStyle/>
          <a:p>
            <a:pPr lvl="1"/>
            <a:endParaRPr lang="en-US"/>
          </a:p>
          <a:p>
            <a:r>
              <a:rPr lang="en-US"/>
              <a:t>Kinetics 600</a:t>
            </a:r>
          </a:p>
          <a:p>
            <a:pPr lvl="1"/>
            <a:r>
              <a:rPr lang="en-US"/>
              <a:t>Challenge test set is made up of “violent” actions</a:t>
            </a:r>
          </a:p>
          <a:p>
            <a:pPr lvl="1"/>
            <a:r>
              <a:rPr lang="en-US"/>
              <a:t>See similar performance drop</a:t>
            </a:r>
          </a:p>
          <a:p>
            <a:endParaRPr lang="en-US"/>
          </a:p>
          <a:p>
            <a:endParaRPr lang="en-US"/>
          </a:p>
          <a:p>
            <a:r>
              <a:rPr lang="en-US"/>
              <a:t>Reddit authorship </a:t>
            </a:r>
          </a:p>
          <a:p>
            <a:pPr lvl="1"/>
            <a:r>
              <a:rPr lang="en-US"/>
              <a:t>“Hard” test set is made up of users who post </a:t>
            </a:r>
            <a:br>
              <a:rPr lang="en-US"/>
            </a:br>
            <a:r>
              <a:rPr lang="en-US"/>
              <a:t>on a very diverse set of subreddits</a:t>
            </a:r>
          </a:p>
          <a:p>
            <a:pPr lvl="1"/>
            <a:r>
              <a:rPr lang="en-US"/>
              <a:t>Intended to capture whether the model “solves” </a:t>
            </a:r>
            <a:br>
              <a:rPr lang="en-US"/>
            </a:br>
            <a:r>
              <a:rPr lang="en-US"/>
              <a:t>authorship by recognizing most authors tend to </a:t>
            </a:r>
            <a:br>
              <a:rPr lang="en-US"/>
            </a:br>
            <a:r>
              <a:rPr lang="en-US"/>
              <a:t>write on a small set of topics</a:t>
            </a:r>
          </a:p>
        </p:txBody>
      </p:sp>
      <p:pic>
        <p:nvPicPr>
          <p:cNvPr id="5" name="Picture 4" descr="Table&#10;&#10;Description automatically generated">
            <a:extLst>
              <a:ext uri="{FF2B5EF4-FFF2-40B4-BE49-F238E27FC236}">
                <a16:creationId xmlns:a16="http://schemas.microsoft.com/office/drawing/2014/main" id="{9950D3F5-932E-BC4B-931F-955D2BFD0D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2345" y="1522376"/>
            <a:ext cx="4572000" cy="1997130"/>
          </a:xfrm>
          <a:prstGeom prst="rect">
            <a:avLst/>
          </a:prstGeom>
        </p:spPr>
      </p:pic>
      <p:graphicFrame>
        <p:nvGraphicFramePr>
          <p:cNvPr id="6" name="Table 6">
            <a:extLst>
              <a:ext uri="{FF2B5EF4-FFF2-40B4-BE49-F238E27FC236}">
                <a16:creationId xmlns:a16="http://schemas.microsoft.com/office/drawing/2014/main" id="{794FCE0C-7F7B-CE42-8D02-29834D158F11}"/>
              </a:ext>
            </a:extLst>
          </p:cNvPr>
          <p:cNvGraphicFramePr>
            <a:graphicFrameLocks noGrp="1"/>
          </p:cNvGraphicFramePr>
          <p:nvPr>
            <p:extLst>
              <p:ext uri="{D42A27DB-BD31-4B8C-83A1-F6EECF244321}">
                <p14:modId xmlns:p14="http://schemas.microsoft.com/office/powerpoint/2010/main" val="1126420942"/>
              </p:ext>
            </p:extLst>
          </p:nvPr>
        </p:nvGraphicFramePr>
        <p:xfrm>
          <a:off x="7662041" y="5148862"/>
          <a:ext cx="4372304" cy="1483360"/>
        </p:xfrm>
        <a:graphic>
          <a:graphicData uri="http://schemas.openxmlformats.org/drawingml/2006/table">
            <a:tbl>
              <a:tblPr firstRow="1" bandRow="1">
                <a:tableStyleId>{5C22544A-7EE6-4342-B048-85BDC9FD1C3A}</a:tableStyleId>
              </a:tblPr>
              <a:tblGrid>
                <a:gridCol w="2136363">
                  <a:extLst>
                    <a:ext uri="{9D8B030D-6E8A-4147-A177-3AD203B41FA5}">
                      <a16:colId xmlns:a16="http://schemas.microsoft.com/office/drawing/2014/main" val="2221202582"/>
                    </a:ext>
                  </a:extLst>
                </a:gridCol>
                <a:gridCol w="1213021">
                  <a:extLst>
                    <a:ext uri="{9D8B030D-6E8A-4147-A177-3AD203B41FA5}">
                      <a16:colId xmlns:a16="http://schemas.microsoft.com/office/drawing/2014/main" val="3517205318"/>
                    </a:ext>
                  </a:extLst>
                </a:gridCol>
                <a:gridCol w="1022920">
                  <a:extLst>
                    <a:ext uri="{9D8B030D-6E8A-4147-A177-3AD203B41FA5}">
                      <a16:colId xmlns:a16="http://schemas.microsoft.com/office/drawing/2014/main" val="3360933352"/>
                    </a:ext>
                  </a:extLst>
                </a:gridCol>
              </a:tblGrid>
              <a:tr h="370840">
                <a:tc>
                  <a:txBody>
                    <a:bodyPr/>
                    <a:lstStyle/>
                    <a:p>
                      <a:endParaRPr lang="en-US"/>
                    </a:p>
                  </a:txBody>
                  <a:tcPr/>
                </a:tc>
                <a:tc>
                  <a:txBody>
                    <a:bodyPr/>
                    <a:lstStyle/>
                    <a:p>
                      <a:r>
                        <a:rPr lang="en-US"/>
                        <a:t>Easy</a:t>
                      </a:r>
                    </a:p>
                  </a:txBody>
                  <a:tcPr/>
                </a:tc>
                <a:tc>
                  <a:txBody>
                    <a:bodyPr/>
                    <a:lstStyle/>
                    <a:p>
                      <a:r>
                        <a:rPr lang="en-US"/>
                        <a:t>Hard</a:t>
                      </a:r>
                    </a:p>
                  </a:txBody>
                  <a:tcPr/>
                </a:tc>
                <a:extLst>
                  <a:ext uri="{0D108BD9-81ED-4DB2-BD59-A6C34878D82A}">
                    <a16:rowId xmlns:a16="http://schemas.microsoft.com/office/drawing/2014/main" val="1387688684"/>
                  </a:ext>
                </a:extLst>
              </a:tr>
              <a:tr h="370840">
                <a:tc>
                  <a:txBody>
                    <a:bodyPr/>
                    <a:lstStyle/>
                    <a:p>
                      <a:r>
                        <a:rPr lang="en-US" err="1"/>
                        <a:t>DistilBERT</a:t>
                      </a:r>
                      <a:endParaRPr lang="en-US"/>
                    </a:p>
                  </a:txBody>
                  <a:tcPr/>
                </a:tc>
                <a:tc>
                  <a:txBody>
                    <a:bodyPr/>
                    <a:lstStyle/>
                    <a:p>
                      <a:r>
                        <a:rPr lang="en-US"/>
                        <a:t>83.2%</a:t>
                      </a:r>
                    </a:p>
                  </a:txBody>
                  <a:tcPr/>
                </a:tc>
                <a:tc>
                  <a:txBody>
                    <a:bodyPr/>
                    <a:lstStyle/>
                    <a:p>
                      <a:r>
                        <a:rPr lang="en-US"/>
                        <a:t>61.3%</a:t>
                      </a:r>
                    </a:p>
                  </a:txBody>
                  <a:tcPr/>
                </a:tc>
                <a:extLst>
                  <a:ext uri="{0D108BD9-81ED-4DB2-BD59-A6C34878D82A}">
                    <a16:rowId xmlns:a16="http://schemas.microsoft.com/office/drawing/2014/main" val="2082867639"/>
                  </a:ext>
                </a:extLst>
              </a:tr>
              <a:tr h="370840">
                <a:tc>
                  <a:txBody>
                    <a:bodyPr/>
                    <a:lstStyle/>
                    <a:p>
                      <a:r>
                        <a:rPr lang="en-US"/>
                        <a:t>All </a:t>
                      </a:r>
                      <a:r>
                        <a:rPr lang="en-US" err="1"/>
                        <a:t>Stylometrics</a:t>
                      </a:r>
                      <a:endParaRPr lang="en-US"/>
                    </a:p>
                  </a:txBody>
                  <a:tcPr/>
                </a:tc>
                <a:tc>
                  <a:txBody>
                    <a:bodyPr/>
                    <a:lstStyle/>
                    <a:p>
                      <a:r>
                        <a:rPr lang="en-US"/>
                        <a:t>67.3%</a:t>
                      </a:r>
                    </a:p>
                  </a:txBody>
                  <a:tcPr/>
                </a:tc>
                <a:tc>
                  <a:txBody>
                    <a:bodyPr/>
                    <a:lstStyle/>
                    <a:p>
                      <a:r>
                        <a:rPr lang="en-US"/>
                        <a:t>52.0%</a:t>
                      </a:r>
                    </a:p>
                  </a:txBody>
                  <a:tcPr/>
                </a:tc>
                <a:extLst>
                  <a:ext uri="{0D108BD9-81ED-4DB2-BD59-A6C34878D82A}">
                    <a16:rowId xmlns:a16="http://schemas.microsoft.com/office/drawing/2014/main" val="2971976610"/>
                  </a:ext>
                </a:extLst>
              </a:tr>
              <a:tr h="370840">
                <a:tc>
                  <a:txBody>
                    <a:bodyPr/>
                    <a:lstStyle/>
                    <a:p>
                      <a:r>
                        <a:rPr lang="en-US"/>
                        <a:t>All + </a:t>
                      </a:r>
                      <a:r>
                        <a:rPr lang="en-US" err="1"/>
                        <a:t>DistilBERT</a:t>
                      </a:r>
                      <a:endParaRPr lang="en-US"/>
                    </a:p>
                  </a:txBody>
                  <a:tcPr/>
                </a:tc>
                <a:tc>
                  <a:txBody>
                    <a:bodyPr/>
                    <a:lstStyle/>
                    <a:p>
                      <a:r>
                        <a:rPr lang="en-US"/>
                        <a:t>83.8%</a:t>
                      </a:r>
                    </a:p>
                  </a:txBody>
                  <a:tcPr/>
                </a:tc>
                <a:tc>
                  <a:txBody>
                    <a:bodyPr/>
                    <a:lstStyle/>
                    <a:p>
                      <a:r>
                        <a:rPr lang="en-US"/>
                        <a:t>61.8%</a:t>
                      </a:r>
                    </a:p>
                  </a:txBody>
                  <a:tcPr/>
                </a:tc>
                <a:extLst>
                  <a:ext uri="{0D108BD9-81ED-4DB2-BD59-A6C34878D82A}">
                    <a16:rowId xmlns:a16="http://schemas.microsoft.com/office/drawing/2014/main" val="684505237"/>
                  </a:ext>
                </a:extLst>
              </a:tr>
            </a:tbl>
          </a:graphicData>
        </a:graphic>
      </p:graphicFrame>
    </p:spTree>
    <p:extLst>
      <p:ext uri="{BB962C8B-B14F-4D97-AF65-F5344CB8AC3E}">
        <p14:creationId xmlns:p14="http://schemas.microsoft.com/office/powerpoint/2010/main" val="465206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BB0DA-9D8A-43A2-8C2E-FC5ABC78C5B9}"/>
              </a:ext>
            </a:extLst>
          </p:cNvPr>
          <p:cNvSpPr>
            <a:spLocks noGrp="1"/>
          </p:cNvSpPr>
          <p:nvPr>
            <p:ph type="title"/>
          </p:nvPr>
        </p:nvSpPr>
        <p:spPr/>
        <p:txBody>
          <a:bodyPr/>
          <a:lstStyle/>
          <a:p>
            <a:r>
              <a:rPr lang="en-US"/>
              <a:t>Meta-Dataset (&amp; other meta-datasets)</a:t>
            </a:r>
          </a:p>
        </p:txBody>
      </p:sp>
      <p:sp>
        <p:nvSpPr>
          <p:cNvPr id="3" name="Content Placeholder 2">
            <a:extLst>
              <a:ext uri="{FF2B5EF4-FFF2-40B4-BE49-F238E27FC236}">
                <a16:creationId xmlns:a16="http://schemas.microsoft.com/office/drawing/2014/main" id="{ACE69555-A924-47A7-9EE0-C6DA2C213B13}"/>
              </a:ext>
            </a:extLst>
          </p:cNvPr>
          <p:cNvSpPr>
            <a:spLocks noGrp="1"/>
          </p:cNvSpPr>
          <p:nvPr>
            <p:ph sz="quarter" idx="20"/>
          </p:nvPr>
        </p:nvSpPr>
        <p:spPr/>
        <p:txBody>
          <a:bodyPr lIns="91440" tIns="45720" rIns="91440" bIns="45720" anchor="t"/>
          <a:lstStyle/>
          <a:p>
            <a:r>
              <a:rPr lang="en-US" sz="2300">
                <a:latin typeface="Arial"/>
                <a:cs typeface="Arial"/>
              </a:rPr>
              <a:t>Introduced in Triantafillou et al. (2020), Meta-dataset is a few-shot dataset made up of 10 different few-shot datasets</a:t>
            </a:r>
          </a:p>
          <a:p>
            <a:pPr lvl="1"/>
            <a:r>
              <a:rPr lang="en-US" sz="1967">
                <a:latin typeface="Arial"/>
                <a:cs typeface="Arial"/>
              </a:rPr>
              <a:t>Train on 8 datasets, test on 2 held-out </a:t>
            </a:r>
            <a:r>
              <a:rPr lang="en-US" sz="1967" err="1">
                <a:latin typeface="Arial"/>
                <a:cs typeface="Arial"/>
              </a:rPr>
              <a:t>datsets</a:t>
            </a:r>
            <a:endParaRPr lang="en-US" sz="2300">
              <a:latin typeface="Arial"/>
              <a:cs typeface="Arial"/>
            </a:endParaRPr>
          </a:p>
          <a:p>
            <a:pPr lvl="1"/>
            <a:endParaRPr lang="en-US" sz="2300">
              <a:latin typeface="Arial"/>
              <a:cs typeface="Arial"/>
            </a:endParaRPr>
          </a:p>
          <a:p>
            <a:r>
              <a:rPr lang="en-US" sz="2300">
                <a:latin typeface="Arial"/>
                <a:cs typeface="Arial"/>
              </a:rPr>
              <a:t>Speaking of distributions…</a:t>
            </a:r>
          </a:p>
          <a:p>
            <a:pPr lvl="1"/>
            <a:r>
              <a:rPr lang="en-US" sz="1967">
                <a:latin typeface="Arial"/>
                <a:cs typeface="Arial"/>
              </a:rPr>
              <a:t>Traditional deep learning generalizes to new examples of </a:t>
            </a:r>
            <a:r>
              <a:rPr lang="en-US" sz="1967" i="1">
                <a:latin typeface="Arial"/>
                <a:cs typeface="Arial"/>
              </a:rPr>
              <a:t>known</a:t>
            </a:r>
            <a:r>
              <a:rPr lang="en-US" sz="1967">
                <a:latin typeface="Arial"/>
                <a:cs typeface="Arial"/>
              </a:rPr>
              <a:t> classes</a:t>
            </a:r>
          </a:p>
          <a:p>
            <a:pPr lvl="1"/>
            <a:r>
              <a:rPr lang="en-US" sz="1967">
                <a:latin typeface="Arial"/>
                <a:cs typeface="Arial"/>
              </a:rPr>
              <a:t>Few-shot generalizes to new examples of </a:t>
            </a:r>
            <a:r>
              <a:rPr lang="en-US" sz="1967" i="1">
                <a:latin typeface="Arial"/>
                <a:cs typeface="Arial"/>
              </a:rPr>
              <a:t>unknown</a:t>
            </a:r>
            <a:r>
              <a:rPr lang="en-US" sz="1967">
                <a:latin typeface="Arial"/>
                <a:cs typeface="Arial"/>
              </a:rPr>
              <a:t> classes</a:t>
            </a:r>
          </a:p>
          <a:p>
            <a:pPr lvl="1"/>
            <a:r>
              <a:rPr lang="en-US" sz="1967">
                <a:latin typeface="Arial"/>
                <a:cs typeface="Arial"/>
              </a:rPr>
              <a:t>Meta-dataset generalizes to new examples of </a:t>
            </a:r>
            <a:r>
              <a:rPr lang="en-US" sz="1967" i="1">
                <a:latin typeface="Arial"/>
                <a:cs typeface="Arial"/>
              </a:rPr>
              <a:t>unknown</a:t>
            </a:r>
            <a:r>
              <a:rPr lang="en-US" sz="1967">
                <a:latin typeface="Arial"/>
                <a:cs typeface="Arial"/>
              </a:rPr>
              <a:t> classes from </a:t>
            </a:r>
            <a:r>
              <a:rPr lang="en-US" sz="1967" i="1">
                <a:latin typeface="Arial"/>
                <a:cs typeface="Arial"/>
              </a:rPr>
              <a:t>unknown</a:t>
            </a:r>
            <a:r>
              <a:rPr lang="en-US" sz="1967">
                <a:latin typeface="Arial"/>
                <a:cs typeface="Arial"/>
              </a:rPr>
              <a:t> datasets!</a:t>
            </a:r>
          </a:p>
          <a:p>
            <a:endParaRPr lang="en-US" sz="2300">
              <a:latin typeface="Arial"/>
              <a:cs typeface="Arial"/>
            </a:endParaRPr>
          </a:p>
          <a:p>
            <a:pPr marL="457182" lvl="1" indent="0">
              <a:buNone/>
            </a:pPr>
            <a:endParaRPr lang="en-US" sz="1967">
              <a:latin typeface="Arial"/>
              <a:cs typeface="Arial"/>
            </a:endParaRPr>
          </a:p>
        </p:txBody>
      </p:sp>
      <p:graphicFrame>
        <p:nvGraphicFramePr>
          <p:cNvPr id="4" name="Table 4">
            <a:extLst>
              <a:ext uri="{FF2B5EF4-FFF2-40B4-BE49-F238E27FC236}">
                <a16:creationId xmlns:a16="http://schemas.microsoft.com/office/drawing/2014/main" id="{804A1186-9ACB-4746-ACA3-596BA64276B4}"/>
              </a:ext>
            </a:extLst>
          </p:cNvPr>
          <p:cNvGraphicFramePr>
            <a:graphicFrameLocks noGrp="1"/>
          </p:cNvGraphicFramePr>
          <p:nvPr>
            <p:extLst>
              <p:ext uri="{D42A27DB-BD31-4B8C-83A1-F6EECF244321}">
                <p14:modId xmlns:p14="http://schemas.microsoft.com/office/powerpoint/2010/main" val="607758267"/>
              </p:ext>
            </p:extLst>
          </p:nvPr>
        </p:nvGraphicFramePr>
        <p:xfrm>
          <a:off x="2413000" y="4904146"/>
          <a:ext cx="8127999" cy="185420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821570246"/>
                    </a:ext>
                  </a:extLst>
                </a:gridCol>
                <a:gridCol w="2709333">
                  <a:extLst>
                    <a:ext uri="{9D8B030D-6E8A-4147-A177-3AD203B41FA5}">
                      <a16:colId xmlns:a16="http://schemas.microsoft.com/office/drawing/2014/main" val="995078684"/>
                    </a:ext>
                  </a:extLst>
                </a:gridCol>
                <a:gridCol w="2709333">
                  <a:extLst>
                    <a:ext uri="{9D8B030D-6E8A-4147-A177-3AD203B41FA5}">
                      <a16:colId xmlns:a16="http://schemas.microsoft.com/office/drawing/2014/main" val="1005282418"/>
                    </a:ext>
                  </a:extLst>
                </a:gridCol>
              </a:tblGrid>
              <a:tr h="370840">
                <a:tc gridSpan="2">
                  <a:txBody>
                    <a:bodyPr/>
                    <a:lstStyle/>
                    <a:p>
                      <a:pPr algn="ctr"/>
                      <a:r>
                        <a:rPr lang="en-US"/>
                        <a:t>Training datasets</a:t>
                      </a:r>
                    </a:p>
                  </a:txBody>
                  <a:tcPr/>
                </a:tc>
                <a:tc hMerge="1">
                  <a:txBody>
                    <a:bodyPr/>
                    <a:lstStyle/>
                    <a:p>
                      <a:endParaRPr lang="en-US"/>
                    </a:p>
                  </a:txBody>
                  <a:tcPr/>
                </a:tc>
                <a:tc>
                  <a:txBody>
                    <a:bodyPr/>
                    <a:lstStyle/>
                    <a:p>
                      <a:pPr algn="ctr"/>
                      <a:r>
                        <a:rPr lang="en-US"/>
                        <a:t>Validation datasets</a:t>
                      </a:r>
                    </a:p>
                  </a:txBody>
                  <a:tcPr/>
                </a:tc>
                <a:extLst>
                  <a:ext uri="{0D108BD9-81ED-4DB2-BD59-A6C34878D82A}">
                    <a16:rowId xmlns:a16="http://schemas.microsoft.com/office/drawing/2014/main" val="1386953242"/>
                  </a:ext>
                </a:extLst>
              </a:tr>
              <a:tr h="370840">
                <a:tc>
                  <a:txBody>
                    <a:bodyPr/>
                    <a:lstStyle/>
                    <a:p>
                      <a:r>
                        <a:rPr lang="en-US"/>
                        <a:t>ImageNet</a:t>
                      </a:r>
                    </a:p>
                  </a:txBody>
                  <a:tcPr/>
                </a:tc>
                <a:tc>
                  <a:txBody>
                    <a:bodyPr/>
                    <a:lstStyle/>
                    <a:p>
                      <a:r>
                        <a:rPr lang="en-US"/>
                        <a:t>Quick Draw</a:t>
                      </a:r>
                    </a:p>
                  </a:txBody>
                  <a:tcPr/>
                </a:tc>
                <a:tc>
                  <a:txBody>
                    <a:bodyPr/>
                    <a:lstStyle/>
                    <a:p>
                      <a:r>
                        <a:rPr lang="en-US"/>
                        <a:t>Traffic Signs</a:t>
                      </a:r>
                    </a:p>
                  </a:txBody>
                  <a:tcPr/>
                </a:tc>
                <a:extLst>
                  <a:ext uri="{0D108BD9-81ED-4DB2-BD59-A6C34878D82A}">
                    <a16:rowId xmlns:a16="http://schemas.microsoft.com/office/drawing/2014/main" val="3460363512"/>
                  </a:ext>
                </a:extLst>
              </a:tr>
              <a:tr h="370840">
                <a:tc>
                  <a:txBody>
                    <a:bodyPr/>
                    <a:lstStyle/>
                    <a:p>
                      <a:r>
                        <a:rPr lang="en-US" err="1"/>
                        <a:t>Omniglot</a:t>
                      </a:r>
                      <a:endParaRPr lang="en-US"/>
                    </a:p>
                  </a:txBody>
                  <a:tcPr/>
                </a:tc>
                <a:tc>
                  <a:txBody>
                    <a:bodyPr/>
                    <a:lstStyle/>
                    <a:p>
                      <a:r>
                        <a:rPr lang="en-US"/>
                        <a:t>Fungi</a:t>
                      </a:r>
                    </a:p>
                  </a:txBody>
                  <a:tcPr/>
                </a:tc>
                <a:tc>
                  <a:txBody>
                    <a:bodyPr/>
                    <a:lstStyle/>
                    <a:p>
                      <a:r>
                        <a:rPr lang="en-US"/>
                        <a:t>MSCOCO</a:t>
                      </a:r>
                    </a:p>
                  </a:txBody>
                  <a:tcPr/>
                </a:tc>
                <a:extLst>
                  <a:ext uri="{0D108BD9-81ED-4DB2-BD59-A6C34878D82A}">
                    <a16:rowId xmlns:a16="http://schemas.microsoft.com/office/drawing/2014/main" val="3950174358"/>
                  </a:ext>
                </a:extLst>
              </a:tr>
              <a:tr h="370840">
                <a:tc>
                  <a:txBody>
                    <a:bodyPr/>
                    <a:lstStyle/>
                    <a:p>
                      <a:r>
                        <a:rPr lang="en-US"/>
                        <a:t>FGVC Aircraft</a:t>
                      </a:r>
                    </a:p>
                  </a:txBody>
                  <a:tcPr/>
                </a:tc>
                <a:tc>
                  <a:txBody>
                    <a:bodyPr/>
                    <a:lstStyle/>
                    <a:p>
                      <a:r>
                        <a:rPr lang="en-US"/>
                        <a:t>VGG Flower</a:t>
                      </a:r>
                    </a:p>
                  </a:txBody>
                  <a:tcPr/>
                </a:tc>
                <a:tc>
                  <a:txBody>
                    <a:bodyPr/>
                    <a:lstStyle/>
                    <a:p>
                      <a:r>
                        <a:rPr lang="en-US"/>
                        <a:t> </a:t>
                      </a:r>
                    </a:p>
                  </a:txBody>
                  <a:tcPr/>
                </a:tc>
                <a:extLst>
                  <a:ext uri="{0D108BD9-81ED-4DB2-BD59-A6C34878D82A}">
                    <a16:rowId xmlns:a16="http://schemas.microsoft.com/office/drawing/2014/main" val="3363155583"/>
                  </a:ext>
                </a:extLst>
              </a:tr>
              <a:tr h="370840">
                <a:tc>
                  <a:txBody>
                    <a:bodyPr/>
                    <a:lstStyle/>
                    <a:p>
                      <a:r>
                        <a:rPr lang="en-US"/>
                        <a:t>CUB Birds</a:t>
                      </a:r>
                    </a:p>
                  </a:txBody>
                  <a:tcPr/>
                </a:tc>
                <a:tc>
                  <a:txBody>
                    <a:bodyPr/>
                    <a:lstStyle/>
                    <a:p>
                      <a:r>
                        <a:rPr lang="en-US"/>
                        <a:t>Describable Textures</a:t>
                      </a:r>
                    </a:p>
                  </a:txBody>
                  <a:tcPr/>
                </a:tc>
                <a:tc>
                  <a:txBody>
                    <a:bodyPr/>
                    <a:lstStyle/>
                    <a:p>
                      <a:endParaRPr lang="en-US"/>
                    </a:p>
                  </a:txBody>
                  <a:tcPr/>
                </a:tc>
                <a:extLst>
                  <a:ext uri="{0D108BD9-81ED-4DB2-BD59-A6C34878D82A}">
                    <a16:rowId xmlns:a16="http://schemas.microsoft.com/office/drawing/2014/main" val="3726571923"/>
                  </a:ext>
                </a:extLst>
              </a:tr>
            </a:tbl>
          </a:graphicData>
        </a:graphic>
      </p:graphicFrame>
    </p:spTree>
    <p:extLst>
      <p:ext uri="{BB962C8B-B14F-4D97-AF65-F5344CB8AC3E}">
        <p14:creationId xmlns:p14="http://schemas.microsoft.com/office/powerpoint/2010/main" val="1551772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atin typeface="Arial"/>
                <a:cs typeface="Arial"/>
              </a:rPr>
              <a:t>Bias and Ethics Considerations</a:t>
            </a:r>
            <a:endParaRPr lang="en-US"/>
          </a:p>
        </p:txBody>
      </p:sp>
      <p:sp>
        <p:nvSpPr>
          <p:cNvPr id="4" name="Text Placeholder 3">
            <a:extLst>
              <a:ext uri="{FF2B5EF4-FFF2-40B4-BE49-F238E27FC236}">
                <a16:creationId xmlns:a16="http://schemas.microsoft.com/office/drawing/2014/main" id="{FC154B04-AF84-4964-82D6-674840057335}"/>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039FC0D2-8331-4EA8-939C-4C499C0505E3}"/>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71247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A7E22-D8F8-9746-B507-89ECC0E66F54}"/>
              </a:ext>
            </a:extLst>
          </p:cNvPr>
          <p:cNvSpPr>
            <a:spLocks noGrp="1"/>
          </p:cNvSpPr>
          <p:nvPr>
            <p:ph type="title"/>
          </p:nvPr>
        </p:nvSpPr>
        <p:spPr/>
        <p:txBody>
          <a:bodyPr lIns="0" tIns="45720" rIns="91440" bIns="45720" anchor="b"/>
          <a:lstStyle/>
          <a:p>
            <a:r>
              <a:rPr lang="en-US">
                <a:latin typeface="Arial"/>
                <a:cs typeface="Arial"/>
              </a:rPr>
              <a:t>Large Dataset challenges</a:t>
            </a:r>
            <a:endParaRPr lang="en-US"/>
          </a:p>
        </p:txBody>
      </p:sp>
      <p:sp>
        <p:nvSpPr>
          <p:cNvPr id="3" name="Content Placeholder 2">
            <a:extLst>
              <a:ext uri="{FF2B5EF4-FFF2-40B4-BE49-F238E27FC236}">
                <a16:creationId xmlns:a16="http://schemas.microsoft.com/office/drawing/2014/main" id="{50415E41-B0CE-7147-B85B-44ADEB0A07E6}"/>
              </a:ext>
            </a:extLst>
          </p:cNvPr>
          <p:cNvSpPr>
            <a:spLocks noGrp="1"/>
          </p:cNvSpPr>
          <p:nvPr>
            <p:ph sz="quarter" idx="20"/>
          </p:nvPr>
        </p:nvSpPr>
        <p:spPr>
          <a:xfrm>
            <a:off x="1143000" y="1714500"/>
            <a:ext cx="10523483" cy="4572001"/>
          </a:xfrm>
        </p:spPr>
        <p:txBody>
          <a:bodyPr lIns="91440" tIns="45720" rIns="91440" bIns="45720" anchor="t"/>
          <a:lstStyle/>
          <a:p>
            <a:pPr marL="227965" indent="-227965"/>
            <a:r>
              <a:rPr lang="en-US" sz="2300">
                <a:latin typeface="Arial"/>
                <a:cs typeface="Arial"/>
              </a:rPr>
              <a:t>What are potential harms and injustices?</a:t>
            </a:r>
            <a:endParaRPr lang="en-US">
              <a:latin typeface="Arial"/>
              <a:cs typeface="Arial"/>
            </a:endParaRPr>
          </a:p>
          <a:p>
            <a:pPr marL="685165" lvl="1" indent="-227965"/>
            <a:r>
              <a:rPr lang="en-US">
                <a:latin typeface="Arial"/>
                <a:cs typeface="Arial"/>
              </a:rPr>
              <a:t>People’s images are constantly mined without any real consent.</a:t>
            </a:r>
          </a:p>
          <a:p>
            <a:pPr marL="1142365" lvl="2" indent="-227965"/>
            <a:r>
              <a:rPr lang="en-US" sz="1650">
                <a:latin typeface="Arial"/>
                <a:cs typeface="Arial"/>
              </a:rPr>
              <a:t>ImageNet contains plenty of voyeuristic, non-consensual images.</a:t>
            </a:r>
          </a:p>
          <a:p>
            <a:pPr marL="1142365" lvl="2" indent="-227965"/>
            <a:r>
              <a:rPr lang="en-US" sz="1650">
                <a:latin typeface="Arial"/>
                <a:cs typeface="Arial"/>
              </a:rPr>
              <a:t>Reverse image searching identities is not that difficult!</a:t>
            </a:r>
          </a:p>
          <a:p>
            <a:pPr marL="227965" indent="-227965"/>
            <a:endParaRPr lang="en-US">
              <a:latin typeface="Arial"/>
              <a:cs typeface="Arial"/>
            </a:endParaRPr>
          </a:p>
          <a:p>
            <a:pPr marL="227965" indent="-227965"/>
            <a:r>
              <a:rPr lang="en-US" sz="2300">
                <a:latin typeface="Arial"/>
                <a:cs typeface="Arial"/>
              </a:rPr>
              <a:t>Many categories are themselves unethical and offensive.</a:t>
            </a:r>
          </a:p>
          <a:p>
            <a:pPr marL="685165" lvl="1" indent="-227965"/>
            <a:r>
              <a:rPr lang="en-US">
                <a:latin typeface="Arial"/>
                <a:cs typeface="Arial"/>
              </a:rPr>
              <a:t>80 Million Tiny Images has 10,000+ images of people categorized as slurs.</a:t>
            </a:r>
          </a:p>
          <a:p>
            <a:pPr marL="227965" indent="-227965"/>
            <a:endParaRPr lang="en-US">
              <a:latin typeface="Arial"/>
              <a:cs typeface="Arial"/>
            </a:endParaRPr>
          </a:p>
          <a:p>
            <a:pPr marL="227965" indent="-227965"/>
            <a:r>
              <a:rPr lang="en-US" sz="2300">
                <a:latin typeface="Arial"/>
                <a:cs typeface="Arial"/>
              </a:rPr>
              <a:t>Are there counterbalances against these harms?</a:t>
            </a:r>
          </a:p>
          <a:p>
            <a:pPr marL="685165" lvl="1" indent="-227965"/>
            <a:r>
              <a:rPr lang="en-US">
                <a:latin typeface="Arial"/>
                <a:cs typeface="Arial"/>
              </a:rPr>
              <a:t>Reactive</a:t>
            </a:r>
          </a:p>
          <a:p>
            <a:pPr marL="1142365" lvl="2" indent="-227965"/>
            <a:r>
              <a:rPr lang="en-US" sz="1650">
                <a:latin typeface="Arial"/>
                <a:cs typeface="Arial"/>
              </a:rPr>
              <a:t>Public outcry, legal action...</a:t>
            </a:r>
          </a:p>
          <a:p>
            <a:pPr marL="685165" lvl="1" indent="-227965"/>
            <a:r>
              <a:rPr lang="en-US">
                <a:latin typeface="Arial"/>
                <a:cs typeface="Arial"/>
              </a:rPr>
              <a:t>Proactive</a:t>
            </a:r>
          </a:p>
          <a:p>
            <a:pPr marL="1142365" lvl="2" indent="-227965"/>
            <a:r>
              <a:rPr lang="en-US" sz="1650">
                <a:latin typeface="Arial"/>
                <a:cs typeface="Arial"/>
              </a:rPr>
              <a:t>Ethics boards, regulation...</a:t>
            </a:r>
          </a:p>
        </p:txBody>
      </p:sp>
    </p:spTree>
    <p:extLst>
      <p:ext uri="{BB962C8B-B14F-4D97-AF65-F5344CB8AC3E}">
        <p14:creationId xmlns:p14="http://schemas.microsoft.com/office/powerpoint/2010/main" val="362572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AF2FA-11DD-459E-9C86-73305A9037C9}"/>
              </a:ext>
            </a:extLst>
          </p:cNvPr>
          <p:cNvSpPr>
            <a:spLocks noGrp="1"/>
          </p:cNvSpPr>
          <p:nvPr>
            <p:ph type="title"/>
          </p:nvPr>
        </p:nvSpPr>
        <p:spPr/>
        <p:txBody>
          <a:bodyPr lIns="0" tIns="45720" rIns="91440" bIns="45720" anchor="b"/>
          <a:lstStyle/>
          <a:p>
            <a:r>
              <a:rPr lang="en-US">
                <a:latin typeface="Arial"/>
                <a:cs typeface="Arial"/>
              </a:rPr>
              <a:t>Large Dataset challenges - Opaque Datasets</a:t>
            </a:r>
            <a:endParaRPr lang="en-US"/>
          </a:p>
        </p:txBody>
      </p:sp>
      <p:sp>
        <p:nvSpPr>
          <p:cNvPr id="3" name="Content Placeholder 2">
            <a:extLst>
              <a:ext uri="{FF2B5EF4-FFF2-40B4-BE49-F238E27FC236}">
                <a16:creationId xmlns:a16="http://schemas.microsoft.com/office/drawing/2014/main" id="{D88817F0-0C8B-4D65-A819-FB90AE571859}"/>
              </a:ext>
            </a:extLst>
          </p:cNvPr>
          <p:cNvSpPr>
            <a:spLocks noGrp="1"/>
          </p:cNvSpPr>
          <p:nvPr>
            <p:ph sz="quarter" idx="20"/>
          </p:nvPr>
        </p:nvSpPr>
        <p:spPr/>
        <p:txBody>
          <a:bodyPr lIns="91440" tIns="45720" rIns="91440" bIns="45720" anchor="t"/>
          <a:lstStyle/>
          <a:p>
            <a:pPr marL="227965" indent="-227965"/>
            <a:r>
              <a:rPr lang="en-US" sz="2300">
                <a:latin typeface="Arial"/>
                <a:cs typeface="Arial"/>
              </a:rPr>
              <a:t>JFT-300M is a huge, effectively private image dataset.</a:t>
            </a:r>
            <a:endParaRPr lang="en-US">
              <a:latin typeface="Arial"/>
              <a:cs typeface="Arial"/>
            </a:endParaRPr>
          </a:p>
          <a:p>
            <a:pPr marL="685165" lvl="1" indent="-227965"/>
            <a:r>
              <a:rPr lang="en-US">
                <a:latin typeface="Arial"/>
                <a:cs typeface="Arial"/>
              </a:rPr>
              <a:t>Used in many celebrated papers (GANs, separable convolution, </a:t>
            </a:r>
            <a:r>
              <a:rPr lang="en-US" err="1">
                <a:latin typeface="Arial"/>
                <a:cs typeface="Arial"/>
              </a:rPr>
              <a:t>etc</a:t>
            </a:r>
            <a:r>
              <a:rPr lang="en-US">
                <a:latin typeface="Arial"/>
                <a:cs typeface="Arial"/>
              </a:rPr>
              <a:t>).</a:t>
            </a:r>
          </a:p>
          <a:p>
            <a:pPr marL="685165" lvl="1" indent="-227965"/>
            <a:r>
              <a:rPr lang="en-US">
                <a:latin typeface="Arial"/>
                <a:cs typeface="Arial"/>
              </a:rPr>
              <a:t>300M+ images across 18,000 categories.</a:t>
            </a:r>
            <a:endParaRPr lang="en-US"/>
          </a:p>
          <a:p>
            <a:pPr marL="685165" lvl="1" indent="-227965"/>
            <a:r>
              <a:rPr lang="en-US">
                <a:latin typeface="Arial"/>
                <a:cs typeface="Arial"/>
              </a:rPr>
              <a:t>Hard to find any details...</a:t>
            </a:r>
            <a:endParaRPr lang="en-US"/>
          </a:p>
          <a:p>
            <a:pPr marL="685165" lvl="1" indent="-227965"/>
            <a:endParaRPr lang="en-US"/>
          </a:p>
          <a:p>
            <a:pPr marL="227965" indent="-227965"/>
            <a:r>
              <a:rPr lang="en-US" sz="2300">
                <a:latin typeface="Arial"/>
                <a:cs typeface="Arial"/>
              </a:rPr>
              <a:t>Open Images is an open subset of JFT-300M.</a:t>
            </a:r>
            <a:endParaRPr lang="en-US" sz="2300"/>
          </a:p>
          <a:p>
            <a:pPr marL="685165" lvl="1" indent="-227965"/>
            <a:r>
              <a:rPr lang="en-US">
                <a:latin typeface="Arial"/>
                <a:cs typeface="Arial"/>
              </a:rPr>
              <a:t>...and contains non-consensual images of children in swimwear.</a:t>
            </a:r>
          </a:p>
          <a:p>
            <a:pPr marL="685165" lvl="1" indent="-227965"/>
            <a:endParaRPr lang="en-US">
              <a:latin typeface="Arial"/>
              <a:cs typeface="Arial"/>
            </a:endParaRPr>
          </a:p>
          <a:p>
            <a:pPr marL="227983" indent="-227965"/>
            <a:r>
              <a:rPr lang="en-US">
                <a:latin typeface="Arial"/>
                <a:cs typeface="Arial"/>
              </a:rPr>
              <a:t>Prabhu &amp; </a:t>
            </a:r>
            <a:r>
              <a:rPr lang="en-US" err="1">
                <a:latin typeface="Arial"/>
                <a:cs typeface="Arial"/>
              </a:rPr>
              <a:t>Birhane</a:t>
            </a:r>
            <a:r>
              <a:rPr lang="en-US">
                <a:latin typeface="Arial"/>
                <a:cs typeface="Arial"/>
              </a:rPr>
              <a:t> (2020) provide an overview of large image datasets</a:t>
            </a:r>
          </a:p>
          <a:p>
            <a:pPr marL="685165" lvl="1" indent="-227965"/>
            <a:r>
              <a:rPr lang="en-US">
                <a:hlinkClick r:id="rId3"/>
              </a:rPr>
              <a:t>https://arxiv.org/abs/2006.16923</a:t>
            </a:r>
            <a:r>
              <a:rPr lang="en-US"/>
              <a:t> </a:t>
            </a:r>
          </a:p>
          <a:p>
            <a:pPr marL="685165" lvl="1" indent="-227965"/>
            <a:endParaRPr lang="en-US"/>
          </a:p>
          <a:p>
            <a:pPr marL="227965" indent="-227965"/>
            <a:r>
              <a:rPr lang="en-US" sz="2300">
                <a:latin typeface="Arial"/>
                <a:cs typeface="Arial"/>
              </a:rPr>
              <a:t>What incentives encourage these types of datasets to exist?</a:t>
            </a:r>
            <a:endParaRPr lang="en-US" sz="2300"/>
          </a:p>
          <a:p>
            <a:pPr marL="227965" indent="-227965"/>
            <a:r>
              <a:rPr lang="en-US" sz="2300">
                <a:latin typeface="Arial"/>
                <a:cs typeface="Arial"/>
              </a:rPr>
              <a:t>What incentives could </a:t>
            </a:r>
            <a:r>
              <a:rPr lang="en-US" sz="2300" i="1">
                <a:latin typeface="Arial"/>
                <a:cs typeface="Arial"/>
              </a:rPr>
              <a:t>discourage</a:t>
            </a:r>
            <a:r>
              <a:rPr lang="en-US" sz="2300">
                <a:latin typeface="Arial"/>
                <a:cs typeface="Arial"/>
              </a:rPr>
              <a:t> their prevalence?</a:t>
            </a:r>
          </a:p>
        </p:txBody>
      </p:sp>
    </p:spTree>
    <p:extLst>
      <p:ext uri="{BB962C8B-B14F-4D97-AF65-F5344CB8AC3E}">
        <p14:creationId xmlns:p14="http://schemas.microsoft.com/office/powerpoint/2010/main" val="1708092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AF3F0-15A7-CF42-B470-3371F81BF298}"/>
              </a:ext>
            </a:extLst>
          </p:cNvPr>
          <p:cNvSpPr>
            <a:spLocks noGrp="1"/>
          </p:cNvSpPr>
          <p:nvPr>
            <p:ph type="title"/>
          </p:nvPr>
        </p:nvSpPr>
        <p:spPr/>
        <p:txBody>
          <a:bodyPr/>
          <a:lstStyle/>
          <a:p>
            <a:r>
              <a:rPr lang="en-US"/>
              <a:t>Large Dataset challenges – Introducing Bias</a:t>
            </a:r>
          </a:p>
        </p:txBody>
      </p:sp>
      <p:sp>
        <p:nvSpPr>
          <p:cNvPr id="3" name="Content Placeholder 2">
            <a:extLst>
              <a:ext uri="{FF2B5EF4-FFF2-40B4-BE49-F238E27FC236}">
                <a16:creationId xmlns:a16="http://schemas.microsoft.com/office/drawing/2014/main" id="{999676E3-E24A-624D-A011-4B593DA94CE9}"/>
              </a:ext>
            </a:extLst>
          </p:cNvPr>
          <p:cNvSpPr>
            <a:spLocks noGrp="1"/>
          </p:cNvSpPr>
          <p:nvPr>
            <p:ph sz="quarter" idx="20"/>
          </p:nvPr>
        </p:nvSpPr>
        <p:spPr/>
        <p:txBody>
          <a:bodyPr/>
          <a:lstStyle/>
          <a:p>
            <a:r>
              <a:rPr lang="en-US"/>
              <a:t>Training on large datasets often requires training on data from the internet</a:t>
            </a:r>
          </a:p>
          <a:p>
            <a:endParaRPr lang="en-US"/>
          </a:p>
          <a:p>
            <a:r>
              <a:rPr lang="en-US"/>
              <a:t>Major source of bias in text models</a:t>
            </a:r>
          </a:p>
          <a:p>
            <a:pPr lvl="1"/>
            <a:r>
              <a:rPr lang="en-US"/>
              <a:t>GPT-2 and GPT-3 both have known issues of bias based on gender, race, and other factors. </a:t>
            </a:r>
          </a:p>
          <a:p>
            <a:pPr lvl="1"/>
            <a:r>
              <a:rPr lang="en-US"/>
              <a:t>E.g. GPT-3 has difficulty writing about Muslims without referencing violence</a:t>
            </a:r>
          </a:p>
          <a:p>
            <a:pPr lvl="2"/>
            <a:r>
              <a:rPr lang="en-US"/>
              <a:t>Content warning for islamophobia: </a:t>
            </a:r>
            <a:r>
              <a:rPr lang="en-US">
                <a:hlinkClick r:id="rId2"/>
              </a:rPr>
              <a:t>https://twitter.com/abidlabs/status/1291165311329341440</a:t>
            </a:r>
            <a:endParaRPr lang="en-US"/>
          </a:p>
          <a:p>
            <a:pPr lvl="1"/>
            <a:endParaRPr lang="en-US"/>
          </a:p>
        </p:txBody>
      </p:sp>
    </p:spTree>
    <p:extLst>
      <p:ext uri="{BB962C8B-B14F-4D97-AF65-F5344CB8AC3E}">
        <p14:creationId xmlns:p14="http://schemas.microsoft.com/office/powerpoint/2010/main" val="1491027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56C15-F725-4029-BC15-312E2AE7569F}"/>
              </a:ext>
            </a:extLst>
          </p:cNvPr>
          <p:cNvSpPr>
            <a:spLocks noGrp="1"/>
          </p:cNvSpPr>
          <p:nvPr>
            <p:ph type="title"/>
          </p:nvPr>
        </p:nvSpPr>
        <p:spPr/>
        <p:txBody>
          <a:bodyPr lIns="0" tIns="45720" rIns="91440" bIns="45720" anchor="b"/>
          <a:lstStyle/>
          <a:p>
            <a:r>
              <a:rPr lang="en-US">
                <a:latin typeface="Arial"/>
                <a:cs typeface="Arial"/>
              </a:rPr>
              <a:t>Solutions: Power Distribution</a:t>
            </a:r>
            <a:endParaRPr lang="en-US"/>
          </a:p>
        </p:txBody>
      </p:sp>
      <p:sp>
        <p:nvSpPr>
          <p:cNvPr id="3" name="Content Placeholder 2">
            <a:extLst>
              <a:ext uri="{FF2B5EF4-FFF2-40B4-BE49-F238E27FC236}">
                <a16:creationId xmlns:a16="http://schemas.microsoft.com/office/drawing/2014/main" id="{19FFF5AD-A3AB-4B57-B650-78316DB784ED}"/>
              </a:ext>
            </a:extLst>
          </p:cNvPr>
          <p:cNvSpPr>
            <a:spLocks noGrp="1"/>
          </p:cNvSpPr>
          <p:nvPr>
            <p:ph sz="quarter" idx="20"/>
          </p:nvPr>
        </p:nvSpPr>
        <p:spPr/>
        <p:txBody>
          <a:bodyPr lIns="91440" tIns="45720" rIns="91440" bIns="45720" anchor="t"/>
          <a:lstStyle/>
          <a:p>
            <a:pPr marL="227965" indent="-227965"/>
            <a:r>
              <a:rPr lang="en-US" sz="2300">
                <a:latin typeface="Arial"/>
                <a:cs typeface="Arial"/>
              </a:rPr>
              <a:t>Who </a:t>
            </a:r>
            <a:r>
              <a:rPr lang="en-US" sz="2300" i="1">
                <a:latin typeface="Arial"/>
                <a:cs typeface="Arial"/>
              </a:rPr>
              <a:t>actually</a:t>
            </a:r>
            <a:r>
              <a:rPr lang="en-US" sz="2300">
                <a:latin typeface="Arial"/>
                <a:cs typeface="Arial"/>
              </a:rPr>
              <a:t> has a say in…</a:t>
            </a:r>
            <a:endParaRPr lang="en-US">
              <a:latin typeface="Arial"/>
              <a:cs typeface="Arial"/>
            </a:endParaRPr>
          </a:p>
          <a:p>
            <a:pPr marL="685165" lvl="1" indent="-227965"/>
            <a:r>
              <a:rPr lang="en-US">
                <a:latin typeface="Arial"/>
                <a:cs typeface="Arial"/>
              </a:rPr>
              <a:t>What categories and ontologies we construct?</a:t>
            </a:r>
          </a:p>
          <a:p>
            <a:pPr marL="685165" lvl="1" indent="-227965"/>
            <a:r>
              <a:rPr lang="en-US">
                <a:latin typeface="Arial"/>
                <a:cs typeface="Arial"/>
              </a:rPr>
              <a:t>How models are trained and evaluated?</a:t>
            </a:r>
          </a:p>
          <a:p>
            <a:pPr marL="685165" lvl="1" indent="-227965"/>
            <a:r>
              <a:rPr lang="en-US">
                <a:latin typeface="Arial"/>
                <a:cs typeface="Arial"/>
              </a:rPr>
              <a:t>How we hold people and groups accountable?</a:t>
            </a:r>
          </a:p>
          <a:p>
            <a:pPr marL="227965" indent="-227965"/>
            <a:endParaRPr lang="en-US" sz="2300"/>
          </a:p>
          <a:p>
            <a:pPr marL="227965" indent="-227965"/>
            <a:r>
              <a:rPr lang="en-US" sz="2300">
                <a:latin typeface="Arial"/>
                <a:cs typeface="Arial"/>
              </a:rPr>
              <a:t>The answer is rarely “those most impacted by them”.</a:t>
            </a:r>
          </a:p>
          <a:p>
            <a:pPr marL="227965" indent="-227965"/>
            <a:endParaRPr lang="en-US" sz="2300"/>
          </a:p>
          <a:p>
            <a:pPr marL="227965" indent="-227965"/>
            <a:r>
              <a:rPr lang="en-US" sz="2300">
                <a:latin typeface="Arial"/>
                <a:cs typeface="Arial"/>
              </a:rPr>
              <a:t>Avenues for shifting power...</a:t>
            </a:r>
            <a:endParaRPr lang="en-US" sz="2300"/>
          </a:p>
          <a:p>
            <a:pPr marL="685165" lvl="1" indent="-227965"/>
            <a:r>
              <a:rPr lang="en-US">
                <a:latin typeface="Arial"/>
                <a:cs typeface="Arial"/>
              </a:rPr>
              <a:t>Increased transparency and dataset auditing.</a:t>
            </a:r>
            <a:endParaRPr lang="en-US"/>
          </a:p>
          <a:p>
            <a:pPr marL="1142365" lvl="2" indent="-227965"/>
            <a:r>
              <a:rPr lang="en-US" sz="1650">
                <a:latin typeface="Arial"/>
                <a:cs typeface="Arial"/>
              </a:rPr>
              <a:t>Facilitates outside review.</a:t>
            </a:r>
            <a:endParaRPr lang="en-US" sz="1650"/>
          </a:p>
          <a:p>
            <a:pPr marL="685165" lvl="1" indent="-227965"/>
            <a:r>
              <a:rPr lang="en-US">
                <a:latin typeface="Arial"/>
                <a:cs typeface="Arial"/>
              </a:rPr>
              <a:t>Ethics committees.</a:t>
            </a:r>
            <a:endParaRPr lang="en-US"/>
          </a:p>
          <a:p>
            <a:pPr marL="1142365" lvl="2" indent="-227965"/>
            <a:r>
              <a:rPr lang="en-US" sz="1650">
                <a:latin typeface="Arial"/>
                <a:cs typeface="Arial"/>
              </a:rPr>
              <a:t>Reduces </a:t>
            </a:r>
            <a:r>
              <a:rPr lang="en-US" sz="1650" i="1">
                <a:latin typeface="Arial"/>
                <a:cs typeface="Arial"/>
              </a:rPr>
              <a:t>some</a:t>
            </a:r>
            <a:r>
              <a:rPr lang="en-US" sz="1650">
                <a:latin typeface="Arial"/>
                <a:cs typeface="Arial"/>
              </a:rPr>
              <a:t> burden on practitioners.</a:t>
            </a:r>
            <a:endParaRPr lang="en-US" sz="1650"/>
          </a:p>
          <a:p>
            <a:pPr marL="685165" lvl="1" indent="-227965"/>
            <a:r>
              <a:rPr lang="en-US">
                <a:latin typeface="Arial"/>
                <a:cs typeface="Arial"/>
              </a:rPr>
              <a:t>Others?</a:t>
            </a:r>
            <a:endParaRPr lang="en-US"/>
          </a:p>
          <a:p>
            <a:pPr marL="227965" indent="-227965"/>
            <a:endParaRPr lang="en-US" sz="2300"/>
          </a:p>
        </p:txBody>
      </p:sp>
    </p:spTree>
    <p:extLst>
      <p:ext uri="{BB962C8B-B14F-4D97-AF65-F5344CB8AC3E}">
        <p14:creationId xmlns:p14="http://schemas.microsoft.com/office/powerpoint/2010/main" val="2669841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4FEF4-382A-974F-8031-419900050B03}"/>
              </a:ext>
            </a:extLst>
          </p:cNvPr>
          <p:cNvSpPr>
            <a:spLocks noGrp="1"/>
          </p:cNvSpPr>
          <p:nvPr>
            <p:ph type="title"/>
          </p:nvPr>
        </p:nvSpPr>
        <p:spPr/>
        <p:txBody>
          <a:bodyPr/>
          <a:lstStyle/>
          <a:p>
            <a:r>
              <a:rPr lang="en-US"/>
              <a:t>Small Dataset challenges</a:t>
            </a:r>
          </a:p>
        </p:txBody>
      </p:sp>
      <p:sp>
        <p:nvSpPr>
          <p:cNvPr id="3" name="Content Placeholder 2">
            <a:extLst>
              <a:ext uri="{FF2B5EF4-FFF2-40B4-BE49-F238E27FC236}">
                <a16:creationId xmlns:a16="http://schemas.microsoft.com/office/drawing/2014/main" id="{A9FF9737-EC86-F74C-AEAF-2AA974197684}"/>
              </a:ext>
            </a:extLst>
          </p:cNvPr>
          <p:cNvSpPr>
            <a:spLocks noGrp="1"/>
          </p:cNvSpPr>
          <p:nvPr>
            <p:ph sz="quarter" idx="20"/>
          </p:nvPr>
        </p:nvSpPr>
        <p:spPr/>
        <p:txBody>
          <a:bodyPr/>
          <a:lstStyle/>
          <a:p>
            <a:r>
              <a:rPr lang="en-US"/>
              <a:t>Ever-larger datasets have many known issues…</a:t>
            </a:r>
          </a:p>
          <a:p>
            <a:endParaRPr lang="en-US"/>
          </a:p>
          <a:p>
            <a:r>
              <a:rPr lang="en-US"/>
              <a:t>But small data can also pose challenges:</a:t>
            </a:r>
          </a:p>
          <a:p>
            <a:pPr lvl="1"/>
            <a:r>
              <a:rPr lang="en-US"/>
              <a:t>Instead of large-scale societal biases, small datasets may have biases introduced through data collection</a:t>
            </a:r>
          </a:p>
          <a:p>
            <a:pPr lvl="1"/>
            <a:endParaRPr lang="en-US"/>
          </a:p>
          <a:p>
            <a:pPr lvl="1"/>
            <a:r>
              <a:rPr lang="en-US"/>
              <a:t>If a model is asked to solve a problem based on very little information, it has to rely on other sources of information</a:t>
            </a:r>
          </a:p>
          <a:p>
            <a:pPr lvl="1"/>
            <a:endParaRPr lang="en-US"/>
          </a:p>
        </p:txBody>
      </p:sp>
    </p:spTree>
    <p:extLst>
      <p:ext uri="{BB962C8B-B14F-4D97-AF65-F5344CB8AC3E}">
        <p14:creationId xmlns:p14="http://schemas.microsoft.com/office/powerpoint/2010/main" val="2619564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6B18D94-B656-304F-B696-AF775CB6245F}"/>
              </a:ext>
            </a:extLst>
          </p:cNvPr>
          <p:cNvSpPr>
            <a:spLocks noGrp="1"/>
          </p:cNvSpPr>
          <p:nvPr>
            <p:ph type="sldNum" sz="quarter" idx="12"/>
          </p:nvPr>
        </p:nvSpPr>
        <p:spPr/>
        <p:txBody>
          <a:bodyPr/>
          <a:lstStyle/>
          <a:p>
            <a:fld id="{FE7A4BB3-E848-5A44-82DF-322201952CD8}" type="slidenum">
              <a:rPr lang="en-US" smtClean="0"/>
              <a:pPr/>
              <a:t>39</a:t>
            </a:fld>
            <a:endParaRPr lang="en-US"/>
          </a:p>
        </p:txBody>
      </p:sp>
      <p:sp>
        <p:nvSpPr>
          <p:cNvPr id="3" name="Title 2">
            <a:extLst>
              <a:ext uri="{FF2B5EF4-FFF2-40B4-BE49-F238E27FC236}">
                <a16:creationId xmlns:a16="http://schemas.microsoft.com/office/drawing/2014/main" id="{C4B608CF-C69E-264A-A788-DEF71FC9841F}"/>
              </a:ext>
            </a:extLst>
          </p:cNvPr>
          <p:cNvSpPr>
            <a:spLocks noGrp="1"/>
          </p:cNvSpPr>
          <p:nvPr>
            <p:ph type="title"/>
          </p:nvPr>
        </p:nvSpPr>
        <p:spPr/>
        <p:txBody>
          <a:bodyPr/>
          <a:lstStyle/>
          <a:p>
            <a:r>
              <a:rPr lang="en-US"/>
              <a:t>Small scale bias</a:t>
            </a:r>
          </a:p>
        </p:txBody>
      </p:sp>
      <p:sp>
        <p:nvSpPr>
          <p:cNvPr id="4" name="Content Placeholder 3">
            <a:extLst>
              <a:ext uri="{FF2B5EF4-FFF2-40B4-BE49-F238E27FC236}">
                <a16:creationId xmlns:a16="http://schemas.microsoft.com/office/drawing/2014/main" id="{28EAD3C7-10D3-0949-8963-254DC0589F44}"/>
              </a:ext>
            </a:extLst>
          </p:cNvPr>
          <p:cNvSpPr>
            <a:spLocks noGrp="1"/>
          </p:cNvSpPr>
          <p:nvPr>
            <p:ph sz="quarter" idx="20"/>
          </p:nvPr>
        </p:nvSpPr>
        <p:spPr>
          <a:xfrm>
            <a:off x="1143000" y="1714500"/>
            <a:ext cx="5611678" cy="4572001"/>
          </a:xfrm>
        </p:spPr>
        <p:txBody>
          <a:bodyPr/>
          <a:lstStyle/>
          <a:p>
            <a:r>
              <a:rPr lang="en-US" sz="2000"/>
              <a:t>When we ask models to do impossible things, we set ourselves up for our models to learn from biased datasets</a:t>
            </a:r>
          </a:p>
          <a:p>
            <a:endParaRPr lang="en-US" sz="2000"/>
          </a:p>
          <a:p>
            <a:r>
              <a:rPr lang="en-US" sz="2000"/>
              <a:t>Even small curated datasets can introduce bias</a:t>
            </a:r>
          </a:p>
          <a:p>
            <a:endParaRPr lang="en-US" sz="2000"/>
          </a:p>
          <a:p>
            <a:r>
              <a:rPr lang="en-US" sz="2000"/>
              <a:t>“Automated Inference on criminality using</a:t>
            </a:r>
            <a:br>
              <a:rPr lang="en-US" sz="2000"/>
            </a:br>
            <a:r>
              <a:rPr lang="en-US" sz="2000"/>
              <a:t>	Face Images”</a:t>
            </a:r>
          </a:p>
          <a:p>
            <a:r>
              <a:rPr lang="en-US" sz="1833" b="1"/>
              <a:t>Wu &amp; Zhang (2016)</a:t>
            </a:r>
            <a:endParaRPr lang="en-US" sz="1667" b="1"/>
          </a:p>
          <a:p>
            <a:pPr lvl="1"/>
            <a:r>
              <a:rPr lang="en-US" sz="1833"/>
              <a:t>Posted to </a:t>
            </a:r>
            <a:r>
              <a:rPr lang="en-US" sz="1833" err="1"/>
              <a:t>ArXiv</a:t>
            </a:r>
            <a:endParaRPr lang="en-US" sz="1833"/>
          </a:p>
          <a:p>
            <a:pPr lvl="1"/>
            <a:r>
              <a:rPr lang="en-US" sz="1833"/>
              <a:t>89.51% Accuracy </a:t>
            </a:r>
          </a:p>
          <a:p>
            <a:pPr lvl="1"/>
            <a:r>
              <a:rPr lang="en-US" sz="1833" u="sng"/>
              <a:t>Totally bogus results due to dataset</a:t>
            </a:r>
          </a:p>
          <a:p>
            <a:pPr lvl="1"/>
            <a:endParaRPr lang="en-US" sz="1833" u="sng"/>
          </a:p>
          <a:p>
            <a:endParaRPr lang="en-US" sz="2000" u="sng"/>
          </a:p>
          <a:p>
            <a:endParaRPr lang="en-US"/>
          </a:p>
        </p:txBody>
      </p:sp>
      <p:pic>
        <p:nvPicPr>
          <p:cNvPr id="5" name="Picture 4">
            <a:extLst>
              <a:ext uri="{FF2B5EF4-FFF2-40B4-BE49-F238E27FC236}">
                <a16:creationId xmlns:a16="http://schemas.microsoft.com/office/drawing/2014/main" id="{8AB0BCB9-7785-7046-975A-9653A4FAEAC1}"/>
              </a:ext>
            </a:extLst>
          </p:cNvPr>
          <p:cNvPicPr>
            <a:picLocks noChangeAspect="1"/>
          </p:cNvPicPr>
          <p:nvPr/>
        </p:nvPicPr>
        <p:blipFill>
          <a:blip r:embed="rId2"/>
          <a:stretch>
            <a:fillRect/>
          </a:stretch>
        </p:blipFill>
        <p:spPr>
          <a:xfrm>
            <a:off x="6754678" y="1714499"/>
            <a:ext cx="5056322" cy="4783303"/>
          </a:xfrm>
          <a:prstGeom prst="rect">
            <a:avLst/>
          </a:prstGeom>
        </p:spPr>
      </p:pic>
      <p:sp>
        <p:nvSpPr>
          <p:cNvPr id="6" name="TextBox 5">
            <a:extLst>
              <a:ext uri="{FF2B5EF4-FFF2-40B4-BE49-F238E27FC236}">
                <a16:creationId xmlns:a16="http://schemas.microsoft.com/office/drawing/2014/main" id="{FBC64FCC-60C9-144F-8C74-9F12BFD916D4}"/>
              </a:ext>
            </a:extLst>
          </p:cNvPr>
          <p:cNvSpPr txBox="1"/>
          <p:nvPr/>
        </p:nvSpPr>
        <p:spPr>
          <a:xfrm>
            <a:off x="1143000" y="6267390"/>
            <a:ext cx="5519090" cy="400110"/>
          </a:xfrm>
          <a:prstGeom prst="rect">
            <a:avLst/>
          </a:prstGeom>
          <a:noFill/>
        </p:spPr>
        <p:txBody>
          <a:bodyPr wrap="square" rtlCol="0">
            <a:spAutoFit/>
          </a:bodyPr>
          <a:lstStyle/>
          <a:p>
            <a:r>
              <a:rPr lang="en-US" sz="1000"/>
              <a:t>https://</a:t>
            </a:r>
            <a:r>
              <a:rPr lang="en-US" sz="1000" err="1"/>
              <a:t>www.semanticscholar.org</a:t>
            </a:r>
            <a:r>
              <a:rPr lang="en-US" sz="1000"/>
              <a:t>/paper/Automated-Inference-on-Criminality-using-Face-Wu-Zhang/1cd357b675a659413e8abf2eafad2a463272a85f</a:t>
            </a:r>
          </a:p>
        </p:txBody>
      </p:sp>
    </p:spTree>
    <p:extLst>
      <p:ext uri="{BB962C8B-B14F-4D97-AF65-F5344CB8AC3E}">
        <p14:creationId xmlns:p14="http://schemas.microsoft.com/office/powerpoint/2010/main" val="156177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l"/>
            <a:r>
              <a:rPr lang="en-US"/>
              <a:t>Few-shot Baselines</a:t>
            </a:r>
          </a:p>
        </p:txBody>
      </p:sp>
      <p:sp>
        <p:nvSpPr>
          <p:cNvPr id="4" name="Text Placeholder 3">
            <a:extLst>
              <a:ext uri="{FF2B5EF4-FFF2-40B4-BE49-F238E27FC236}">
                <a16:creationId xmlns:a16="http://schemas.microsoft.com/office/drawing/2014/main" id="{7BACC2B0-8C1F-4CEF-810E-5C4AF435BFF2}"/>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C570EF4D-92B5-4D80-8152-3F3AB6CF9C6C}"/>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591085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61E7DF-2D5A-4EF0-9E9E-047227DE4DB5}"/>
              </a:ext>
            </a:extLst>
          </p:cNvPr>
          <p:cNvSpPr>
            <a:spLocks noGrp="1"/>
          </p:cNvSpPr>
          <p:nvPr>
            <p:ph type="sldNum" sz="quarter" idx="12"/>
          </p:nvPr>
        </p:nvSpPr>
        <p:spPr/>
        <p:txBody>
          <a:bodyPr/>
          <a:lstStyle/>
          <a:p>
            <a:fld id="{FE7A4BB3-E848-5A44-82DF-322201952CD8}" type="slidenum">
              <a:rPr lang="en-US" smtClean="0"/>
              <a:pPr/>
              <a:t>40</a:t>
            </a:fld>
            <a:endParaRPr lang="en-US"/>
          </a:p>
        </p:txBody>
      </p:sp>
      <p:sp>
        <p:nvSpPr>
          <p:cNvPr id="3" name="Title 2">
            <a:extLst>
              <a:ext uri="{FF2B5EF4-FFF2-40B4-BE49-F238E27FC236}">
                <a16:creationId xmlns:a16="http://schemas.microsoft.com/office/drawing/2014/main" id="{6D50AF6E-CF6A-429E-A4B2-32D2D767B73B}"/>
              </a:ext>
            </a:extLst>
          </p:cNvPr>
          <p:cNvSpPr>
            <a:spLocks noGrp="1"/>
          </p:cNvSpPr>
          <p:nvPr>
            <p:ph type="title"/>
          </p:nvPr>
        </p:nvSpPr>
        <p:spPr/>
        <p:txBody>
          <a:bodyPr/>
          <a:lstStyle/>
          <a:p>
            <a:r>
              <a:rPr lang="en-US"/>
              <a:t>Low Information Tasks</a:t>
            </a:r>
          </a:p>
        </p:txBody>
      </p:sp>
      <p:sp>
        <p:nvSpPr>
          <p:cNvPr id="4" name="Content Placeholder 3">
            <a:extLst>
              <a:ext uri="{FF2B5EF4-FFF2-40B4-BE49-F238E27FC236}">
                <a16:creationId xmlns:a16="http://schemas.microsoft.com/office/drawing/2014/main" id="{2DEBCC4A-09A3-46FA-94B8-812D5A6C188D}"/>
              </a:ext>
            </a:extLst>
          </p:cNvPr>
          <p:cNvSpPr>
            <a:spLocks noGrp="1"/>
          </p:cNvSpPr>
          <p:nvPr>
            <p:ph sz="quarter" idx="20"/>
          </p:nvPr>
        </p:nvSpPr>
        <p:spPr>
          <a:xfrm>
            <a:off x="1143000" y="1714500"/>
            <a:ext cx="6348212" cy="4572001"/>
          </a:xfrm>
        </p:spPr>
        <p:txBody>
          <a:bodyPr/>
          <a:lstStyle/>
          <a:p>
            <a:r>
              <a:rPr lang="en-US"/>
              <a:t>PULSE: Self-Supervised Photo </a:t>
            </a:r>
            <a:r>
              <a:rPr lang="en-US" err="1"/>
              <a:t>Upsampling</a:t>
            </a:r>
            <a:r>
              <a:rPr lang="en-US"/>
              <a:t> via Latent Space Exploration of Generative Models</a:t>
            </a:r>
          </a:p>
          <a:p>
            <a:pPr lvl="1"/>
            <a:r>
              <a:rPr lang="en-US"/>
              <a:t>Original paper, </a:t>
            </a:r>
            <a:r>
              <a:rPr lang="en-US">
                <a:hlinkClick r:id="rId2"/>
              </a:rPr>
              <a:t>https://arxiv.org/pdf/2003.03808.pdf</a:t>
            </a:r>
            <a:endParaRPr lang="en-US"/>
          </a:p>
          <a:p>
            <a:pPr lvl="1"/>
            <a:r>
              <a:rPr lang="en-US"/>
              <a:t>Code, </a:t>
            </a:r>
            <a:r>
              <a:rPr lang="en-US">
                <a:hlinkClick r:id="rId3"/>
              </a:rPr>
              <a:t>https://github.com/adamian98/pulse</a:t>
            </a:r>
            <a:endParaRPr lang="en-US"/>
          </a:p>
          <a:p>
            <a:pPr lvl="1"/>
            <a:endParaRPr lang="en-US"/>
          </a:p>
          <a:p>
            <a:r>
              <a:rPr lang="en-US"/>
              <a:t>Leverages pre-trained model based on Flickr Face HQ Dataset</a:t>
            </a:r>
          </a:p>
          <a:p>
            <a:pPr lvl="1"/>
            <a:r>
              <a:rPr lang="en-US">
                <a:hlinkClick r:id="rId4"/>
              </a:rPr>
              <a:t>https://github.com/NVlabs/ffhq-dataset</a:t>
            </a:r>
            <a:endParaRPr lang="en-US"/>
          </a:p>
          <a:p>
            <a:pPr lvl="1"/>
            <a:endParaRPr lang="en-US"/>
          </a:p>
          <a:p>
            <a:r>
              <a:rPr lang="en-US"/>
              <a:t>Trained on </a:t>
            </a:r>
            <a:r>
              <a:rPr lang="en-US" err="1"/>
              <a:t>CelebA</a:t>
            </a:r>
            <a:r>
              <a:rPr lang="en-US"/>
              <a:t> HQ dataset</a:t>
            </a:r>
          </a:p>
          <a:p>
            <a:pPr lvl="1"/>
            <a:r>
              <a:rPr lang="en-US">
                <a:hlinkClick r:id="rId5"/>
              </a:rPr>
              <a:t>https://www.tensorflow.org/datasets/catalog/celeb_a_hq</a:t>
            </a:r>
            <a:endParaRPr lang="en-US"/>
          </a:p>
        </p:txBody>
      </p:sp>
      <p:pic>
        <p:nvPicPr>
          <p:cNvPr id="6" name="Picture 5">
            <a:extLst>
              <a:ext uri="{FF2B5EF4-FFF2-40B4-BE49-F238E27FC236}">
                <a16:creationId xmlns:a16="http://schemas.microsoft.com/office/drawing/2014/main" id="{55578ADE-4470-3D46-8B46-2BD931908412}"/>
              </a:ext>
            </a:extLst>
          </p:cNvPr>
          <p:cNvPicPr>
            <a:picLocks noChangeAspect="1"/>
          </p:cNvPicPr>
          <p:nvPr/>
        </p:nvPicPr>
        <p:blipFill>
          <a:blip r:embed="rId6"/>
          <a:stretch>
            <a:fillRect/>
          </a:stretch>
        </p:blipFill>
        <p:spPr>
          <a:xfrm>
            <a:off x="7720069" y="1367750"/>
            <a:ext cx="4319530" cy="5049592"/>
          </a:xfrm>
          <a:prstGeom prst="rect">
            <a:avLst/>
          </a:prstGeom>
        </p:spPr>
      </p:pic>
      <p:sp>
        <p:nvSpPr>
          <p:cNvPr id="7" name="TextBox 6">
            <a:extLst>
              <a:ext uri="{FF2B5EF4-FFF2-40B4-BE49-F238E27FC236}">
                <a16:creationId xmlns:a16="http://schemas.microsoft.com/office/drawing/2014/main" id="{1ED16A8E-3847-F140-A762-867080337F67}"/>
              </a:ext>
            </a:extLst>
          </p:cNvPr>
          <p:cNvSpPr txBox="1"/>
          <p:nvPr/>
        </p:nvSpPr>
        <p:spPr>
          <a:xfrm>
            <a:off x="9798676" y="6376057"/>
            <a:ext cx="2185214" cy="400110"/>
          </a:xfrm>
          <a:prstGeom prst="rect">
            <a:avLst/>
          </a:prstGeom>
          <a:noFill/>
        </p:spPr>
        <p:txBody>
          <a:bodyPr wrap="none" rtlCol="0">
            <a:spAutoFit/>
          </a:bodyPr>
          <a:lstStyle/>
          <a:p>
            <a:r>
              <a:rPr lang="en-US" sz="1000">
                <a:hlinkClick r:id="rId2"/>
              </a:rPr>
              <a:t>https://arxiv.org/pdf/2003.03808.pdf</a:t>
            </a:r>
            <a:endParaRPr lang="en-US" sz="1000"/>
          </a:p>
          <a:p>
            <a:endParaRPr lang="en-US" sz="1000"/>
          </a:p>
        </p:txBody>
      </p:sp>
    </p:spTree>
    <p:extLst>
      <p:ext uri="{BB962C8B-B14F-4D97-AF65-F5344CB8AC3E}">
        <p14:creationId xmlns:p14="http://schemas.microsoft.com/office/powerpoint/2010/main" val="2496951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833166-F5A2-4A40-AA98-21C9121EF4DD}"/>
              </a:ext>
            </a:extLst>
          </p:cNvPr>
          <p:cNvSpPr>
            <a:spLocks noGrp="1"/>
          </p:cNvSpPr>
          <p:nvPr>
            <p:ph type="sldNum" sz="quarter" idx="12"/>
          </p:nvPr>
        </p:nvSpPr>
        <p:spPr/>
        <p:txBody>
          <a:bodyPr/>
          <a:lstStyle/>
          <a:p>
            <a:fld id="{FE7A4BB3-E848-5A44-82DF-322201952CD8}" type="slidenum">
              <a:rPr lang="en-US" smtClean="0"/>
              <a:pPr/>
              <a:t>41</a:t>
            </a:fld>
            <a:endParaRPr lang="en-US"/>
          </a:p>
        </p:txBody>
      </p:sp>
      <p:sp>
        <p:nvSpPr>
          <p:cNvPr id="3" name="Title 2">
            <a:extLst>
              <a:ext uri="{FF2B5EF4-FFF2-40B4-BE49-F238E27FC236}">
                <a16:creationId xmlns:a16="http://schemas.microsoft.com/office/drawing/2014/main" id="{A2A31485-4B6B-F44C-96CA-28DEFA7B4A64}"/>
              </a:ext>
            </a:extLst>
          </p:cNvPr>
          <p:cNvSpPr>
            <a:spLocks noGrp="1"/>
          </p:cNvSpPr>
          <p:nvPr>
            <p:ph type="title"/>
          </p:nvPr>
        </p:nvSpPr>
        <p:spPr/>
        <p:txBody>
          <a:bodyPr/>
          <a:lstStyle/>
          <a:p>
            <a:r>
              <a:rPr lang="en-US"/>
              <a:t>PULSE - Testing it out</a:t>
            </a:r>
          </a:p>
        </p:txBody>
      </p:sp>
      <p:pic>
        <p:nvPicPr>
          <p:cNvPr id="10" name="Content Placeholder 9" descr="A close up of a person&#10;&#10;Description automatically generated">
            <a:extLst>
              <a:ext uri="{FF2B5EF4-FFF2-40B4-BE49-F238E27FC236}">
                <a16:creationId xmlns:a16="http://schemas.microsoft.com/office/drawing/2014/main" id="{38BCAD56-40CE-EB4D-89C8-D09B1150DEF4}"/>
              </a:ext>
            </a:extLst>
          </p:cNvPr>
          <p:cNvPicPr>
            <a:picLocks noGrp="1" noChangeAspect="1"/>
          </p:cNvPicPr>
          <p:nvPr>
            <p:ph sz="quarter" idx="20"/>
          </p:nvPr>
        </p:nvPicPr>
        <p:blipFill>
          <a:blip r:embed="rId3"/>
          <a:stretch>
            <a:fillRect/>
          </a:stretch>
        </p:blipFill>
        <p:spPr>
          <a:xfrm>
            <a:off x="1928813" y="1429727"/>
            <a:ext cx="8818284" cy="4499586"/>
          </a:xfrm>
        </p:spPr>
      </p:pic>
      <p:sp>
        <p:nvSpPr>
          <p:cNvPr id="4" name="TextBox 3">
            <a:extLst>
              <a:ext uri="{FF2B5EF4-FFF2-40B4-BE49-F238E27FC236}">
                <a16:creationId xmlns:a16="http://schemas.microsoft.com/office/drawing/2014/main" id="{A65DB136-B414-F949-9F97-2AC5C8E70266}"/>
              </a:ext>
            </a:extLst>
          </p:cNvPr>
          <p:cNvSpPr txBox="1"/>
          <p:nvPr/>
        </p:nvSpPr>
        <p:spPr>
          <a:xfrm>
            <a:off x="1363014" y="6063802"/>
            <a:ext cx="3865354" cy="369332"/>
          </a:xfrm>
          <a:prstGeom prst="rect">
            <a:avLst/>
          </a:prstGeom>
          <a:noFill/>
        </p:spPr>
        <p:txBody>
          <a:bodyPr wrap="none" rtlCol="0">
            <a:spAutoFit/>
          </a:bodyPr>
          <a:lstStyle/>
          <a:p>
            <a:r>
              <a:rPr lang="en-US" sz="1800"/>
              <a:t>Image went around on AI/ML Twitter</a:t>
            </a:r>
          </a:p>
        </p:txBody>
      </p:sp>
      <p:sp>
        <p:nvSpPr>
          <p:cNvPr id="5" name="Rectangle 4">
            <a:extLst>
              <a:ext uri="{FF2B5EF4-FFF2-40B4-BE49-F238E27FC236}">
                <a16:creationId xmlns:a16="http://schemas.microsoft.com/office/drawing/2014/main" id="{70476C3B-3C6F-D84F-B853-42551DC1506B}"/>
              </a:ext>
            </a:extLst>
          </p:cNvPr>
          <p:cNvSpPr/>
          <p:nvPr/>
        </p:nvSpPr>
        <p:spPr>
          <a:xfrm>
            <a:off x="5715000" y="5778549"/>
            <a:ext cx="6096000" cy="233462"/>
          </a:xfrm>
          <a:prstGeom prst="rect">
            <a:avLst/>
          </a:prstGeom>
        </p:spPr>
        <p:txBody>
          <a:bodyPr>
            <a:spAutoFit/>
          </a:bodyPr>
          <a:lstStyle/>
          <a:p>
            <a:r>
              <a:rPr lang="en-US" sz="917"/>
              <a:t>Original Obama photo: </a:t>
            </a:r>
            <a:r>
              <a:rPr lang="en-US" sz="917">
                <a:hlinkClick r:id="rId4"/>
              </a:rPr>
              <a:t>https://www.biography.com/us-president/barack-obama</a:t>
            </a:r>
            <a:r>
              <a:rPr lang="en-US" sz="917"/>
              <a:t> Photo Credit: Pete Souza </a:t>
            </a:r>
          </a:p>
        </p:txBody>
      </p:sp>
    </p:spTree>
    <p:extLst>
      <p:ext uri="{BB962C8B-B14F-4D97-AF65-F5344CB8AC3E}">
        <p14:creationId xmlns:p14="http://schemas.microsoft.com/office/powerpoint/2010/main" val="880486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833166-F5A2-4A40-AA98-21C9121EF4DD}"/>
              </a:ext>
            </a:extLst>
          </p:cNvPr>
          <p:cNvSpPr>
            <a:spLocks noGrp="1"/>
          </p:cNvSpPr>
          <p:nvPr>
            <p:ph type="sldNum" sz="quarter" idx="12"/>
          </p:nvPr>
        </p:nvSpPr>
        <p:spPr/>
        <p:txBody>
          <a:bodyPr/>
          <a:lstStyle/>
          <a:p>
            <a:fld id="{FE7A4BB3-E848-5A44-82DF-322201952CD8}" type="slidenum">
              <a:rPr lang="en-US" smtClean="0"/>
              <a:pPr/>
              <a:t>42</a:t>
            </a:fld>
            <a:endParaRPr lang="en-US"/>
          </a:p>
        </p:txBody>
      </p:sp>
      <p:sp>
        <p:nvSpPr>
          <p:cNvPr id="3" name="Title 2">
            <a:extLst>
              <a:ext uri="{FF2B5EF4-FFF2-40B4-BE49-F238E27FC236}">
                <a16:creationId xmlns:a16="http://schemas.microsoft.com/office/drawing/2014/main" id="{A2A31485-4B6B-F44C-96CA-28DEFA7B4A64}"/>
              </a:ext>
            </a:extLst>
          </p:cNvPr>
          <p:cNvSpPr>
            <a:spLocks noGrp="1"/>
          </p:cNvSpPr>
          <p:nvPr>
            <p:ph type="title"/>
          </p:nvPr>
        </p:nvSpPr>
        <p:spPr/>
        <p:txBody>
          <a:bodyPr/>
          <a:lstStyle/>
          <a:p>
            <a:r>
              <a:rPr lang="en-US"/>
              <a:t>PULSE - Testing it out</a:t>
            </a:r>
          </a:p>
        </p:txBody>
      </p:sp>
      <p:pic>
        <p:nvPicPr>
          <p:cNvPr id="10" name="Content Placeholder 9">
            <a:extLst>
              <a:ext uri="{FF2B5EF4-FFF2-40B4-BE49-F238E27FC236}">
                <a16:creationId xmlns:a16="http://schemas.microsoft.com/office/drawing/2014/main" id="{38BCAD56-40CE-EB4D-89C8-D09B1150DEF4}"/>
              </a:ext>
            </a:extLst>
          </p:cNvPr>
          <p:cNvPicPr>
            <a:picLocks noGrp="1" noChangeAspect="1"/>
          </p:cNvPicPr>
          <p:nvPr>
            <p:ph sz="quarter" idx="20"/>
          </p:nvPr>
        </p:nvPicPr>
        <p:blipFill>
          <a:blip r:embed="rId3"/>
          <a:srcRect/>
          <a:stretch/>
        </p:blipFill>
        <p:spPr>
          <a:xfrm>
            <a:off x="6014310" y="1008782"/>
            <a:ext cx="5796690" cy="2957798"/>
          </a:xfrm>
        </p:spPr>
      </p:pic>
      <p:pic>
        <p:nvPicPr>
          <p:cNvPr id="6" name="Content Placeholder 9">
            <a:extLst>
              <a:ext uri="{FF2B5EF4-FFF2-40B4-BE49-F238E27FC236}">
                <a16:creationId xmlns:a16="http://schemas.microsoft.com/office/drawing/2014/main" id="{F450338F-1FD5-B14B-A118-85C4EEA7A5BA}"/>
              </a:ext>
            </a:extLst>
          </p:cNvPr>
          <p:cNvPicPr>
            <a:picLocks noChangeAspect="1"/>
          </p:cNvPicPr>
          <p:nvPr/>
        </p:nvPicPr>
        <p:blipFill>
          <a:blip r:embed="rId4"/>
          <a:srcRect/>
          <a:stretch/>
        </p:blipFill>
        <p:spPr>
          <a:xfrm>
            <a:off x="6014312" y="3900203"/>
            <a:ext cx="5796688" cy="2957798"/>
          </a:xfrm>
          <a:prstGeom prst="rect">
            <a:avLst/>
          </a:prstGeom>
        </p:spPr>
      </p:pic>
      <p:sp>
        <p:nvSpPr>
          <p:cNvPr id="8" name="Content Placeholder 3">
            <a:extLst>
              <a:ext uri="{FF2B5EF4-FFF2-40B4-BE49-F238E27FC236}">
                <a16:creationId xmlns:a16="http://schemas.microsoft.com/office/drawing/2014/main" id="{194DAF2C-EEDE-B94E-AFF1-171C7063EFE0}"/>
              </a:ext>
            </a:extLst>
          </p:cNvPr>
          <p:cNvSpPr txBox="1">
            <a:spLocks/>
          </p:cNvSpPr>
          <p:nvPr/>
        </p:nvSpPr>
        <p:spPr>
          <a:xfrm>
            <a:off x="1143000" y="1714500"/>
            <a:ext cx="10668000" cy="4572001"/>
          </a:xfrm>
          <a:prstGeom prst="rect">
            <a:avLst/>
          </a:prstGeom>
        </p:spPr>
        <p:txBody>
          <a:bodyPr/>
          <a:lstStyle>
            <a:lvl1pPr marL="274320" indent="-274320" algn="l" defTabSz="1097280" rtl="0" eaLnBrk="1" latinLnBrk="0" hangingPunct="1">
              <a:lnSpc>
                <a:spcPct val="90000"/>
              </a:lnSpc>
              <a:spcBef>
                <a:spcPts val="12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822960" indent="-274320" algn="l" defTabSz="1097280" rtl="0" eaLnBrk="1" latinLnBrk="0" hangingPunct="1">
              <a:lnSpc>
                <a:spcPct val="90000"/>
              </a:lnSpc>
              <a:spcBef>
                <a:spcPts val="600"/>
              </a:spcBef>
              <a:buFont typeface="Wingdings" panose="05000000000000000000" pitchFamily="2" charset="2"/>
              <a:buChar char="§"/>
              <a:defRPr sz="2400" kern="1200">
                <a:solidFill>
                  <a:schemeClr val="tx1"/>
                </a:solidFill>
                <a:latin typeface="Arial" panose="020B0604020202020204" pitchFamily="34" charset="0"/>
                <a:ea typeface="+mn-ea"/>
                <a:cs typeface="Arial" panose="020B0604020202020204" pitchFamily="34" charset="0"/>
              </a:defRPr>
            </a:lvl2pPr>
            <a:lvl3pPr marL="1371600" indent="-274320" algn="l" defTabSz="1097280" rtl="0" eaLnBrk="1" latinLnBrk="0" hangingPunct="1">
              <a:lnSpc>
                <a:spcPct val="90000"/>
              </a:lnSpc>
              <a:spcBef>
                <a:spcPts val="600"/>
              </a:spcBef>
              <a:buFont typeface="Wingdings" panose="05000000000000000000" pitchFamily="2" charset="2"/>
              <a:buChar char="ü"/>
              <a:defRPr sz="2000" kern="1200">
                <a:solidFill>
                  <a:schemeClr val="tx1"/>
                </a:solidFill>
                <a:latin typeface="Arial" panose="020B0604020202020204" pitchFamily="34" charset="0"/>
                <a:ea typeface="+mn-ea"/>
                <a:cs typeface="Arial" panose="020B0604020202020204" pitchFamily="34" charset="0"/>
              </a:defRPr>
            </a:lvl3pPr>
            <a:lvl4pPr marL="1920240" indent="-274320" algn="l" defTabSz="1097280" rtl="0" eaLnBrk="1" latinLnBrk="0" hangingPunct="1">
              <a:lnSpc>
                <a:spcPct val="90000"/>
              </a:lnSpc>
              <a:spcBef>
                <a:spcPts val="6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468880" indent="-274320" algn="l" defTabSz="1097280" rtl="0" eaLnBrk="1" latinLnBrk="0" hangingPunct="1">
              <a:lnSpc>
                <a:spcPct val="90000"/>
              </a:lnSpc>
              <a:spcBef>
                <a:spcPts val="600"/>
              </a:spcBef>
              <a:buFont typeface="Wingdings" panose="05000000000000000000" pitchFamily="2" charset="2"/>
              <a:buChar char="§"/>
              <a:defRPr sz="1600" kern="1200">
                <a:solidFill>
                  <a:schemeClr val="tx1"/>
                </a:solidFill>
                <a:latin typeface="Arial" panose="020B0604020202020204" pitchFamily="34" charset="0"/>
                <a:ea typeface="+mn-ea"/>
                <a:cs typeface="Arial" panose="020B0604020202020204" pitchFamily="34" charset="0"/>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r>
              <a:rPr lang="en-US" sz="2333"/>
              <a:t>Where did things go wrong?</a:t>
            </a:r>
          </a:p>
          <a:p>
            <a:pPr lvl="1"/>
            <a:r>
              <a:rPr lang="en-US" sz="2000"/>
              <a:t>Dataset biases </a:t>
            </a:r>
          </a:p>
          <a:p>
            <a:pPr lvl="1"/>
            <a:r>
              <a:rPr lang="en-US" sz="2000"/>
              <a:t>Pre-processing considerations</a:t>
            </a:r>
          </a:p>
          <a:p>
            <a:pPr lvl="2"/>
            <a:r>
              <a:rPr lang="en-US" sz="1667"/>
              <a:t>E.g. % of image taken up by face</a:t>
            </a:r>
          </a:p>
          <a:p>
            <a:pPr marL="548640" lvl="1" indent="0">
              <a:buNone/>
            </a:pPr>
            <a:endParaRPr lang="en-US" sz="2000"/>
          </a:p>
          <a:p>
            <a:r>
              <a:rPr lang="en-US" sz="2400"/>
              <a:t>Upscaling requires additional</a:t>
            </a:r>
            <a:br>
              <a:rPr lang="en-US" sz="2400"/>
            </a:br>
            <a:r>
              <a:rPr lang="en-US" sz="2400"/>
              <a:t>information not in input</a:t>
            </a:r>
          </a:p>
          <a:p>
            <a:pPr lvl="1"/>
            <a:r>
              <a:rPr lang="en-US" sz="2000"/>
              <a:t>In these cases, models are forced </a:t>
            </a:r>
            <a:br>
              <a:rPr lang="en-US" sz="2000"/>
            </a:br>
            <a:r>
              <a:rPr lang="en-US" sz="2000"/>
              <a:t>to rely on general patterns learned</a:t>
            </a:r>
            <a:br>
              <a:rPr lang="en-US" sz="2000"/>
            </a:br>
            <a:r>
              <a:rPr lang="en-US" sz="2000"/>
              <a:t>from data</a:t>
            </a:r>
          </a:p>
          <a:p>
            <a:pPr lvl="1"/>
            <a:r>
              <a:rPr lang="en-US" sz="2000"/>
              <a:t>“Good” vs “bad” bias difficult to </a:t>
            </a:r>
            <a:br>
              <a:rPr lang="en-US" sz="2000"/>
            </a:br>
            <a:r>
              <a:rPr lang="en-US" sz="2000"/>
              <a:t>separate</a:t>
            </a:r>
          </a:p>
          <a:p>
            <a:pPr lvl="1"/>
            <a:endParaRPr lang="en-US" sz="2000"/>
          </a:p>
          <a:p>
            <a:pPr lvl="1"/>
            <a:endParaRPr lang="en-US" sz="2000"/>
          </a:p>
        </p:txBody>
      </p:sp>
    </p:spTree>
    <p:extLst>
      <p:ext uri="{BB962C8B-B14F-4D97-AF65-F5344CB8AC3E}">
        <p14:creationId xmlns:p14="http://schemas.microsoft.com/office/powerpoint/2010/main" val="1234865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atin typeface="Arial"/>
                <a:cs typeface="Arial"/>
              </a:rPr>
              <a:t>Wrapping things up</a:t>
            </a:r>
            <a:endParaRPr lang="en-US"/>
          </a:p>
        </p:txBody>
      </p:sp>
      <p:sp>
        <p:nvSpPr>
          <p:cNvPr id="4" name="Text Placeholder 3">
            <a:extLst>
              <a:ext uri="{FF2B5EF4-FFF2-40B4-BE49-F238E27FC236}">
                <a16:creationId xmlns:a16="http://schemas.microsoft.com/office/drawing/2014/main" id="{FC154B04-AF84-4964-82D6-674840057335}"/>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039FC0D2-8331-4EA8-939C-4C499C0505E3}"/>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262554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8D08B-5583-C341-961C-B298E0988F2C}"/>
              </a:ext>
            </a:extLst>
          </p:cNvPr>
          <p:cNvSpPr>
            <a:spLocks noGrp="1"/>
          </p:cNvSpPr>
          <p:nvPr>
            <p:ph type="title"/>
          </p:nvPr>
        </p:nvSpPr>
        <p:spPr/>
        <p:txBody>
          <a:bodyPr/>
          <a:lstStyle/>
          <a:p>
            <a:r>
              <a:rPr lang="en-US"/>
              <a:t>Few-Shot Learning in Overview</a:t>
            </a:r>
          </a:p>
        </p:txBody>
      </p:sp>
      <p:sp>
        <p:nvSpPr>
          <p:cNvPr id="3" name="Content Placeholder 2">
            <a:extLst>
              <a:ext uri="{FF2B5EF4-FFF2-40B4-BE49-F238E27FC236}">
                <a16:creationId xmlns:a16="http://schemas.microsoft.com/office/drawing/2014/main" id="{5950A805-8812-5F48-8237-6A79EC30A1D9}"/>
              </a:ext>
            </a:extLst>
          </p:cNvPr>
          <p:cNvSpPr>
            <a:spLocks noGrp="1"/>
          </p:cNvSpPr>
          <p:nvPr>
            <p:ph sz="quarter" idx="20"/>
          </p:nvPr>
        </p:nvSpPr>
        <p:spPr/>
        <p:txBody>
          <a:bodyPr/>
          <a:lstStyle/>
          <a:p>
            <a:r>
              <a:rPr lang="en-US"/>
              <a:t>Increasingly powerful approach to handling small data problems</a:t>
            </a:r>
          </a:p>
          <a:p>
            <a:pPr lvl="1"/>
            <a:r>
              <a:rPr lang="en-US"/>
              <a:t>The field is still young and no clear winner has emerged in terms of approach</a:t>
            </a:r>
          </a:p>
          <a:p>
            <a:pPr lvl="1"/>
            <a:r>
              <a:rPr lang="en-US"/>
              <a:t>Expanding how we think of and measure generalization (e.g. meta-dataset)</a:t>
            </a:r>
          </a:p>
          <a:p>
            <a:pPr marL="457182" lvl="1" indent="0">
              <a:buNone/>
            </a:pPr>
            <a:endParaRPr lang="en-US"/>
          </a:p>
          <a:p>
            <a:r>
              <a:rPr lang="en-US"/>
              <a:t>Can be applied to problems in a variety of data types</a:t>
            </a:r>
          </a:p>
          <a:p>
            <a:pPr lvl="1"/>
            <a:r>
              <a:rPr lang="en-US"/>
              <a:t>Image filtering, Authorship attribution, Activity recognition, Audio event detection</a:t>
            </a:r>
          </a:p>
          <a:p>
            <a:pPr lvl="1"/>
            <a:endParaRPr lang="en-US"/>
          </a:p>
          <a:p>
            <a:r>
              <a:rPr lang="en-US"/>
              <a:t>Influencing other fields</a:t>
            </a:r>
          </a:p>
          <a:p>
            <a:pPr lvl="1"/>
            <a:r>
              <a:rPr lang="en-US"/>
              <a:t>Transfer learning is improving based on ideas drawn from few-shot</a:t>
            </a:r>
          </a:p>
          <a:p>
            <a:pPr lvl="1"/>
            <a:r>
              <a:rPr lang="en-US"/>
              <a:t>Reinforcement learning has incorporated MAML-style meta-learning to reduce training times and improve generalization</a:t>
            </a:r>
          </a:p>
          <a:p>
            <a:pPr lvl="1"/>
            <a:endParaRPr lang="en-US"/>
          </a:p>
          <a:p>
            <a:pPr lvl="1"/>
            <a:endParaRPr lang="en-US"/>
          </a:p>
        </p:txBody>
      </p:sp>
    </p:spTree>
    <p:extLst>
      <p:ext uri="{BB962C8B-B14F-4D97-AF65-F5344CB8AC3E}">
        <p14:creationId xmlns:p14="http://schemas.microsoft.com/office/powerpoint/2010/main" val="269607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014B9-A543-49B7-A09C-3F7D5D38F222}"/>
              </a:ext>
            </a:extLst>
          </p:cNvPr>
          <p:cNvSpPr>
            <a:spLocks noGrp="1"/>
          </p:cNvSpPr>
          <p:nvPr>
            <p:ph type="title"/>
          </p:nvPr>
        </p:nvSpPr>
        <p:spPr/>
        <p:txBody>
          <a:bodyPr lIns="0" tIns="45720" rIns="91440" bIns="45720" anchor="b"/>
          <a:lstStyle/>
          <a:p>
            <a:r>
              <a:rPr lang="en-US">
                <a:latin typeface="Arial"/>
                <a:cs typeface="Arial"/>
              </a:rPr>
              <a:t>Model Evaluation</a:t>
            </a:r>
            <a:endParaRPr lang="en-US"/>
          </a:p>
        </p:txBody>
      </p:sp>
      <p:sp>
        <p:nvSpPr>
          <p:cNvPr id="3" name="Content Placeholder 2">
            <a:extLst>
              <a:ext uri="{FF2B5EF4-FFF2-40B4-BE49-F238E27FC236}">
                <a16:creationId xmlns:a16="http://schemas.microsoft.com/office/drawing/2014/main" id="{E79C0F16-CD59-4B97-8AA5-5F502CE62456}"/>
              </a:ext>
            </a:extLst>
          </p:cNvPr>
          <p:cNvSpPr>
            <a:spLocks noGrp="1"/>
          </p:cNvSpPr>
          <p:nvPr>
            <p:ph sz="quarter" idx="20"/>
          </p:nvPr>
        </p:nvSpPr>
        <p:spPr/>
        <p:txBody>
          <a:bodyPr lIns="91440" tIns="45720" rIns="91440" bIns="45720" anchor="t"/>
          <a:lstStyle/>
          <a:p>
            <a:pPr marL="227965" indent="-227965"/>
            <a:r>
              <a:rPr lang="en-US" sz="2300">
                <a:latin typeface="Arial"/>
                <a:cs typeface="Arial"/>
              </a:rPr>
              <a:t>With the way support sets are sampled it wouldn't be good to just pick one and run all you test data against it. With that in mind we average the performance over multiple episodes</a:t>
            </a:r>
          </a:p>
          <a:p>
            <a:pPr marL="227965" indent="-227965"/>
            <a:endParaRPr lang="en-US" sz="2300">
              <a:latin typeface="Arial"/>
              <a:cs typeface="Arial"/>
            </a:endParaRPr>
          </a:p>
          <a:p>
            <a:pPr marL="227965" indent="-227965"/>
            <a:r>
              <a:rPr lang="en-US" sz="2300">
                <a:latin typeface="Arial"/>
                <a:cs typeface="Arial"/>
              </a:rPr>
              <a:t>The shot and way define the problem and greatly effect model performance </a:t>
            </a:r>
          </a:p>
          <a:p>
            <a:pPr marL="685165" lvl="1" indent="-227965"/>
            <a:r>
              <a:rPr lang="en-US" b="1">
                <a:latin typeface="Arial"/>
                <a:cs typeface="Arial"/>
              </a:rPr>
              <a:t>Shot</a:t>
            </a:r>
            <a:r>
              <a:rPr lang="en-US">
                <a:latin typeface="Arial"/>
                <a:cs typeface="Arial"/>
              </a:rPr>
              <a:t>: The number of examples in you support set </a:t>
            </a:r>
          </a:p>
          <a:p>
            <a:pPr marL="685165" lvl="1" indent="-227965"/>
            <a:r>
              <a:rPr lang="en-US" b="1">
                <a:latin typeface="Arial"/>
                <a:cs typeface="Arial"/>
              </a:rPr>
              <a:t>Way</a:t>
            </a:r>
            <a:r>
              <a:rPr lang="en-US">
                <a:latin typeface="Arial"/>
                <a:cs typeface="Arial"/>
              </a:rPr>
              <a:t>: The number of classes you are trying to predict for</a:t>
            </a:r>
          </a:p>
          <a:p>
            <a:pPr marL="685165" lvl="1" indent="-227965"/>
            <a:endParaRPr lang="en-US">
              <a:latin typeface="Arial"/>
              <a:cs typeface="Arial"/>
            </a:endParaRPr>
          </a:p>
          <a:p>
            <a:pPr marL="227965" indent="-227965"/>
            <a:r>
              <a:rPr lang="en-US" sz="2300">
                <a:latin typeface="Arial"/>
                <a:cs typeface="Arial"/>
              </a:rPr>
              <a:t>A 5-shot 5-way is an easier problem than a 1-shot 10-way problem</a:t>
            </a:r>
          </a:p>
        </p:txBody>
      </p:sp>
    </p:spTree>
    <p:extLst>
      <p:ext uri="{BB962C8B-B14F-4D97-AF65-F5344CB8AC3E}">
        <p14:creationId xmlns:p14="http://schemas.microsoft.com/office/powerpoint/2010/main" val="1649577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014B9-A543-49B7-A09C-3F7D5D38F222}"/>
              </a:ext>
            </a:extLst>
          </p:cNvPr>
          <p:cNvSpPr>
            <a:spLocks noGrp="1"/>
          </p:cNvSpPr>
          <p:nvPr>
            <p:ph type="title"/>
          </p:nvPr>
        </p:nvSpPr>
        <p:spPr/>
        <p:txBody>
          <a:bodyPr lIns="0" tIns="45720" rIns="91440" bIns="45720" anchor="b"/>
          <a:lstStyle/>
          <a:p>
            <a:r>
              <a:rPr lang="en-US">
                <a:latin typeface="Arial"/>
                <a:cs typeface="Arial"/>
              </a:rPr>
              <a:t>Model Evaluation</a:t>
            </a:r>
            <a:endParaRPr lang="en-US"/>
          </a:p>
        </p:txBody>
      </p:sp>
      <p:sp>
        <p:nvSpPr>
          <p:cNvPr id="3" name="Content Placeholder 2">
            <a:extLst>
              <a:ext uri="{FF2B5EF4-FFF2-40B4-BE49-F238E27FC236}">
                <a16:creationId xmlns:a16="http://schemas.microsoft.com/office/drawing/2014/main" id="{E79C0F16-CD59-4B97-8AA5-5F502CE62456}"/>
              </a:ext>
            </a:extLst>
          </p:cNvPr>
          <p:cNvSpPr>
            <a:spLocks noGrp="1"/>
          </p:cNvSpPr>
          <p:nvPr>
            <p:ph sz="quarter" idx="20"/>
          </p:nvPr>
        </p:nvSpPr>
        <p:spPr/>
        <p:txBody>
          <a:bodyPr lIns="91440" tIns="45720" rIns="91440" bIns="45720" anchor="t"/>
          <a:lstStyle/>
          <a:p>
            <a:pPr marL="227965" indent="-227965"/>
            <a:r>
              <a:rPr lang="en-US" sz="2300" err="1">
                <a:latin typeface="Arial"/>
                <a:cs typeface="Arial"/>
              </a:rPr>
              <a:t>RCNet</a:t>
            </a:r>
            <a:r>
              <a:rPr lang="en-US" sz="2300">
                <a:latin typeface="Arial"/>
                <a:cs typeface="Arial"/>
              </a:rPr>
              <a:t> performance on</a:t>
            </a:r>
            <a:br>
              <a:rPr lang="en-US" sz="2300">
                <a:latin typeface="Arial"/>
                <a:cs typeface="Arial"/>
              </a:rPr>
            </a:br>
            <a:r>
              <a:rPr lang="en-US" sz="2300">
                <a:latin typeface="Arial"/>
                <a:cs typeface="Arial"/>
              </a:rPr>
              <a:t>ImageNet</a:t>
            </a:r>
          </a:p>
          <a:p>
            <a:pPr marL="685147" lvl="1" indent="-227965"/>
            <a:r>
              <a:rPr lang="en-US" sz="1967">
                <a:latin typeface="Arial"/>
                <a:cs typeface="Arial"/>
              </a:rPr>
              <a:t>800 classes for training</a:t>
            </a:r>
          </a:p>
          <a:p>
            <a:pPr marL="685147" lvl="1" indent="-227965"/>
            <a:r>
              <a:rPr lang="en-US" sz="1967">
                <a:latin typeface="Arial"/>
                <a:cs typeface="Arial"/>
              </a:rPr>
              <a:t>100 for </a:t>
            </a:r>
            <a:r>
              <a:rPr lang="en-US" sz="1967" err="1">
                <a:latin typeface="Arial"/>
                <a:cs typeface="Arial"/>
              </a:rPr>
              <a:t>val</a:t>
            </a:r>
            <a:r>
              <a:rPr lang="en-US" sz="1967">
                <a:latin typeface="Arial"/>
                <a:cs typeface="Arial"/>
              </a:rPr>
              <a:t>, 100 for test</a:t>
            </a:r>
          </a:p>
          <a:p>
            <a:pPr marL="227965" indent="-227965"/>
            <a:endParaRPr lang="en-US" sz="2300">
              <a:latin typeface="Arial"/>
              <a:cs typeface="Arial"/>
            </a:endParaRPr>
          </a:p>
          <a:p>
            <a:pPr marL="227965" indent="-227965"/>
            <a:r>
              <a:rPr lang="en-US" sz="2300">
                <a:latin typeface="Arial"/>
                <a:cs typeface="Arial"/>
              </a:rPr>
              <a:t>Performance increases</a:t>
            </a:r>
            <a:br>
              <a:rPr lang="en-US" sz="2300">
                <a:latin typeface="Arial"/>
                <a:cs typeface="Arial"/>
              </a:rPr>
            </a:br>
            <a:r>
              <a:rPr lang="en-US" sz="2300">
                <a:latin typeface="Arial"/>
                <a:cs typeface="Arial"/>
              </a:rPr>
              <a:t>with more examples</a:t>
            </a:r>
          </a:p>
          <a:p>
            <a:pPr marL="227965" indent="-227965"/>
            <a:r>
              <a:rPr lang="en-US" sz="2300">
                <a:latin typeface="Arial"/>
                <a:cs typeface="Arial"/>
              </a:rPr>
              <a:t>Decreases as # of </a:t>
            </a:r>
            <a:br>
              <a:rPr lang="en-US" sz="2300">
                <a:latin typeface="Arial"/>
                <a:cs typeface="Arial"/>
              </a:rPr>
            </a:br>
            <a:r>
              <a:rPr lang="en-US" sz="2300">
                <a:latin typeface="Arial"/>
                <a:cs typeface="Arial"/>
              </a:rPr>
              <a:t>classes goes up</a:t>
            </a:r>
          </a:p>
        </p:txBody>
      </p:sp>
      <p:pic>
        <p:nvPicPr>
          <p:cNvPr id="7" name="Picture 6">
            <a:extLst>
              <a:ext uri="{FF2B5EF4-FFF2-40B4-BE49-F238E27FC236}">
                <a16:creationId xmlns:a16="http://schemas.microsoft.com/office/drawing/2014/main" id="{D40440D0-656F-4514-91E8-8442E5319251}"/>
              </a:ext>
            </a:extLst>
          </p:cNvPr>
          <p:cNvPicPr>
            <a:picLocks noChangeAspect="1"/>
          </p:cNvPicPr>
          <p:nvPr/>
        </p:nvPicPr>
        <p:blipFill>
          <a:blip r:embed="rId3"/>
          <a:stretch>
            <a:fillRect/>
          </a:stretch>
        </p:blipFill>
        <p:spPr>
          <a:xfrm>
            <a:off x="-1" y="0"/>
            <a:ext cx="12157061" cy="6574420"/>
          </a:xfrm>
          <a:prstGeom prst="rect">
            <a:avLst/>
          </a:prstGeom>
        </p:spPr>
      </p:pic>
    </p:spTree>
    <p:extLst>
      <p:ext uri="{BB962C8B-B14F-4D97-AF65-F5344CB8AC3E}">
        <p14:creationId xmlns:p14="http://schemas.microsoft.com/office/powerpoint/2010/main" val="3259996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E40A3-2E75-AE4C-9033-7E67A5CFC085}"/>
              </a:ext>
            </a:extLst>
          </p:cNvPr>
          <p:cNvSpPr>
            <a:spLocks noGrp="1"/>
          </p:cNvSpPr>
          <p:nvPr>
            <p:ph type="title"/>
          </p:nvPr>
        </p:nvSpPr>
        <p:spPr/>
        <p:txBody>
          <a:bodyPr/>
          <a:lstStyle/>
          <a:p>
            <a:r>
              <a:rPr lang="en-US"/>
              <a:t>Evaluating Few-shot Models</a:t>
            </a:r>
          </a:p>
        </p:txBody>
      </p:sp>
      <p:sp>
        <p:nvSpPr>
          <p:cNvPr id="3" name="Content Placeholder 2">
            <a:extLst>
              <a:ext uri="{FF2B5EF4-FFF2-40B4-BE49-F238E27FC236}">
                <a16:creationId xmlns:a16="http://schemas.microsoft.com/office/drawing/2014/main" id="{2BE4910A-E781-CB47-B82E-6AC5C71047C2}"/>
              </a:ext>
            </a:extLst>
          </p:cNvPr>
          <p:cNvSpPr>
            <a:spLocks noGrp="1"/>
          </p:cNvSpPr>
          <p:nvPr>
            <p:ph sz="quarter" idx="20"/>
          </p:nvPr>
        </p:nvSpPr>
        <p:spPr/>
        <p:txBody>
          <a:bodyPr/>
          <a:lstStyle/>
          <a:p>
            <a:r>
              <a:rPr lang="en-US"/>
              <a:t>Throughout the workshop, we’ve seen a variety of models and datasets. But is there a clear winner?</a:t>
            </a:r>
          </a:p>
          <a:p>
            <a:endParaRPr lang="en-US"/>
          </a:p>
          <a:p>
            <a:r>
              <a:rPr lang="en-US"/>
              <a:t>Comparing results of different approaches can be difficult for a variety of reasons</a:t>
            </a:r>
          </a:p>
          <a:p>
            <a:pPr lvl="1"/>
            <a:r>
              <a:rPr lang="en-US"/>
              <a:t>Different implementations</a:t>
            </a:r>
          </a:p>
          <a:p>
            <a:pPr lvl="1"/>
            <a:r>
              <a:rPr lang="en-US"/>
              <a:t>Different datasets / data splits</a:t>
            </a:r>
          </a:p>
          <a:p>
            <a:pPr lvl="1"/>
            <a:r>
              <a:rPr lang="en-US" err="1"/>
              <a:t>Transductive</a:t>
            </a:r>
            <a:r>
              <a:rPr lang="en-US"/>
              <a:t> vs Non-</a:t>
            </a:r>
            <a:r>
              <a:rPr lang="en-US" err="1"/>
              <a:t>transductive</a:t>
            </a:r>
            <a:r>
              <a:rPr lang="en-US"/>
              <a:t> models</a:t>
            </a:r>
          </a:p>
          <a:p>
            <a:pPr lvl="1"/>
            <a:endParaRPr lang="en-US"/>
          </a:p>
          <a:p>
            <a:r>
              <a:rPr lang="en-US"/>
              <a:t>Combined, this makes it quite challenging to know what performance to expect on a new dataset, or which existing method will perform best</a:t>
            </a:r>
          </a:p>
        </p:txBody>
      </p:sp>
    </p:spTree>
    <p:extLst>
      <p:ext uri="{BB962C8B-B14F-4D97-AF65-F5344CB8AC3E}">
        <p14:creationId xmlns:p14="http://schemas.microsoft.com/office/powerpoint/2010/main" val="286982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45F93-CADE-7A40-9035-CC07CA8ADE7A}"/>
              </a:ext>
            </a:extLst>
          </p:cNvPr>
          <p:cNvSpPr>
            <a:spLocks noGrp="1"/>
          </p:cNvSpPr>
          <p:nvPr>
            <p:ph type="title"/>
          </p:nvPr>
        </p:nvSpPr>
        <p:spPr/>
        <p:txBody>
          <a:bodyPr/>
          <a:lstStyle/>
          <a:p>
            <a:r>
              <a:rPr lang="en-US" err="1"/>
              <a:t>MiniImageNet</a:t>
            </a:r>
            <a:endParaRPr lang="en-US"/>
          </a:p>
        </p:txBody>
      </p:sp>
      <p:sp>
        <p:nvSpPr>
          <p:cNvPr id="3" name="Content Placeholder 2">
            <a:extLst>
              <a:ext uri="{FF2B5EF4-FFF2-40B4-BE49-F238E27FC236}">
                <a16:creationId xmlns:a16="http://schemas.microsoft.com/office/drawing/2014/main" id="{3B8CDDA9-E585-7449-93F4-0EA44A0DF07E}"/>
              </a:ext>
            </a:extLst>
          </p:cNvPr>
          <p:cNvSpPr>
            <a:spLocks noGrp="1"/>
          </p:cNvSpPr>
          <p:nvPr>
            <p:ph sz="quarter" idx="20"/>
          </p:nvPr>
        </p:nvSpPr>
        <p:spPr/>
        <p:txBody>
          <a:bodyPr/>
          <a:lstStyle/>
          <a:p>
            <a:r>
              <a:rPr lang="en-US"/>
              <a:t>As an example, 5-shot, 5-way performance on </a:t>
            </a:r>
            <a:r>
              <a:rPr lang="en-US" err="1"/>
              <a:t>MiniImageNet</a:t>
            </a:r>
            <a:r>
              <a:rPr lang="en-US"/>
              <a:t> is the most reported performance metric in the academic literature</a:t>
            </a:r>
          </a:p>
          <a:p>
            <a:pPr lvl="1"/>
            <a:r>
              <a:rPr lang="en-US"/>
              <a:t>There are two train/test</a:t>
            </a:r>
            <a:br>
              <a:rPr lang="en-US"/>
            </a:br>
            <a:r>
              <a:rPr lang="en-US"/>
              <a:t>splits in common usage…</a:t>
            </a:r>
          </a:p>
          <a:p>
            <a:r>
              <a:rPr lang="en-US"/>
              <a:t>Is fine-tuning a good </a:t>
            </a:r>
            <a:br>
              <a:rPr lang="en-US"/>
            </a:br>
            <a:r>
              <a:rPr lang="en-US"/>
              <a:t>approach?</a:t>
            </a:r>
          </a:p>
          <a:p>
            <a:pPr lvl="1"/>
            <a:r>
              <a:rPr lang="en-US"/>
              <a:t>Maybe, but it also uses a</a:t>
            </a:r>
            <a:br>
              <a:rPr lang="en-US"/>
            </a:br>
            <a:r>
              <a:rPr lang="en-US"/>
              <a:t>bigger encoder…</a:t>
            </a:r>
          </a:p>
          <a:p>
            <a:pPr lvl="1"/>
            <a:endParaRPr lang="en-US"/>
          </a:p>
          <a:p>
            <a:r>
              <a:rPr lang="en-US"/>
              <a:t>Regardless, all of these </a:t>
            </a:r>
            <a:br>
              <a:rPr lang="en-US"/>
            </a:br>
            <a:r>
              <a:rPr lang="en-US"/>
              <a:t>models are trained on </a:t>
            </a:r>
            <a:br>
              <a:rPr lang="en-US"/>
            </a:br>
            <a:r>
              <a:rPr lang="en-US"/>
              <a:t>84x84 pixel images</a:t>
            </a:r>
          </a:p>
          <a:p>
            <a:pPr lvl="1"/>
            <a:r>
              <a:rPr lang="en-US"/>
              <a:t>Not useful for real-world</a:t>
            </a:r>
            <a:br>
              <a:rPr lang="en-US"/>
            </a:br>
            <a:r>
              <a:rPr lang="en-US"/>
              <a:t>tasks</a:t>
            </a:r>
          </a:p>
          <a:p>
            <a:endParaRPr lang="en-US"/>
          </a:p>
        </p:txBody>
      </p:sp>
      <p:graphicFrame>
        <p:nvGraphicFramePr>
          <p:cNvPr id="4" name="Table 4">
            <a:extLst>
              <a:ext uri="{FF2B5EF4-FFF2-40B4-BE49-F238E27FC236}">
                <a16:creationId xmlns:a16="http://schemas.microsoft.com/office/drawing/2014/main" id="{5DB90EDF-05A5-A640-8DF5-0D6C52E79D70}"/>
              </a:ext>
            </a:extLst>
          </p:cNvPr>
          <p:cNvGraphicFramePr>
            <a:graphicFrameLocks noGrp="1"/>
          </p:cNvGraphicFramePr>
          <p:nvPr>
            <p:extLst>
              <p:ext uri="{D42A27DB-BD31-4B8C-83A1-F6EECF244321}">
                <p14:modId xmlns:p14="http://schemas.microsoft.com/office/powerpoint/2010/main" val="1743938549"/>
              </p:ext>
            </p:extLst>
          </p:nvPr>
        </p:nvGraphicFramePr>
        <p:xfrm>
          <a:off x="5038105" y="2533719"/>
          <a:ext cx="7153895" cy="4047282"/>
        </p:xfrm>
        <a:graphic>
          <a:graphicData uri="http://schemas.openxmlformats.org/drawingml/2006/table">
            <a:tbl>
              <a:tblPr firstRow="1" bandRow="1">
                <a:tableStyleId>{5C22544A-7EE6-4342-B048-85BDC9FD1C3A}</a:tableStyleId>
              </a:tblPr>
              <a:tblGrid>
                <a:gridCol w="2133600">
                  <a:extLst>
                    <a:ext uri="{9D8B030D-6E8A-4147-A177-3AD203B41FA5}">
                      <a16:colId xmlns:a16="http://schemas.microsoft.com/office/drawing/2014/main" val="1750597510"/>
                    </a:ext>
                  </a:extLst>
                </a:gridCol>
                <a:gridCol w="1397875">
                  <a:extLst>
                    <a:ext uri="{9D8B030D-6E8A-4147-A177-3AD203B41FA5}">
                      <a16:colId xmlns:a16="http://schemas.microsoft.com/office/drawing/2014/main" val="1353828775"/>
                    </a:ext>
                  </a:extLst>
                </a:gridCol>
                <a:gridCol w="1765738">
                  <a:extLst>
                    <a:ext uri="{9D8B030D-6E8A-4147-A177-3AD203B41FA5}">
                      <a16:colId xmlns:a16="http://schemas.microsoft.com/office/drawing/2014/main" val="3265256534"/>
                    </a:ext>
                  </a:extLst>
                </a:gridCol>
                <a:gridCol w="1856682">
                  <a:extLst>
                    <a:ext uri="{9D8B030D-6E8A-4147-A177-3AD203B41FA5}">
                      <a16:colId xmlns:a16="http://schemas.microsoft.com/office/drawing/2014/main" val="3040186919"/>
                    </a:ext>
                  </a:extLst>
                </a:gridCol>
              </a:tblGrid>
              <a:tr h="620868">
                <a:tc>
                  <a:txBody>
                    <a:bodyPr/>
                    <a:lstStyle/>
                    <a:p>
                      <a:endParaRPr lang="en-US"/>
                    </a:p>
                  </a:txBody>
                  <a:tcPr/>
                </a:tc>
                <a:tc>
                  <a:txBody>
                    <a:bodyPr/>
                    <a:lstStyle/>
                    <a:p>
                      <a:r>
                        <a:rPr lang="en-US"/>
                        <a:t>5-shot, 5-way</a:t>
                      </a:r>
                    </a:p>
                  </a:txBody>
                  <a:tcPr/>
                </a:tc>
                <a:tc>
                  <a:txBody>
                    <a:bodyPr/>
                    <a:lstStyle/>
                    <a:p>
                      <a:r>
                        <a:rPr lang="en-US"/>
                        <a:t>Encoder</a:t>
                      </a:r>
                    </a:p>
                  </a:txBody>
                  <a:tcPr/>
                </a:tc>
                <a:tc>
                  <a:txBody>
                    <a:bodyPr/>
                    <a:lstStyle/>
                    <a:p>
                      <a:r>
                        <a:rPr lang="en-US" err="1"/>
                        <a:t>Transductive</a:t>
                      </a:r>
                      <a:endParaRPr lang="en-US"/>
                    </a:p>
                  </a:txBody>
                  <a:tcPr/>
                </a:tc>
                <a:extLst>
                  <a:ext uri="{0D108BD9-81ED-4DB2-BD59-A6C34878D82A}">
                    <a16:rowId xmlns:a16="http://schemas.microsoft.com/office/drawing/2014/main" val="465976738"/>
                  </a:ext>
                </a:extLst>
              </a:tr>
              <a:tr h="400227">
                <a:tc>
                  <a:txBody>
                    <a:bodyPr/>
                    <a:lstStyle/>
                    <a:p>
                      <a:r>
                        <a:rPr lang="en-US" err="1"/>
                        <a:t>MatchingNets</a:t>
                      </a:r>
                      <a:endParaRPr lang="en-US"/>
                    </a:p>
                  </a:txBody>
                  <a:tcPr/>
                </a:tc>
                <a:tc>
                  <a:txBody>
                    <a:bodyPr/>
                    <a:lstStyle/>
                    <a:p>
                      <a:r>
                        <a:rPr lang="en-US"/>
                        <a:t>60.0</a:t>
                      </a:r>
                    </a:p>
                  </a:txBody>
                  <a:tcPr/>
                </a:tc>
                <a:tc>
                  <a:txBody>
                    <a:bodyPr/>
                    <a:lstStyle/>
                    <a:p>
                      <a:r>
                        <a:rPr lang="en-US"/>
                        <a:t>Conv (64)x4</a:t>
                      </a:r>
                    </a:p>
                  </a:txBody>
                  <a:tcPr/>
                </a:tc>
                <a:tc>
                  <a:txBody>
                    <a:bodyPr/>
                    <a:lstStyle/>
                    <a:p>
                      <a:r>
                        <a:rPr lang="en-US"/>
                        <a:t>No</a:t>
                      </a:r>
                    </a:p>
                  </a:txBody>
                  <a:tcPr/>
                </a:tc>
                <a:extLst>
                  <a:ext uri="{0D108BD9-81ED-4DB2-BD59-A6C34878D82A}">
                    <a16:rowId xmlns:a16="http://schemas.microsoft.com/office/drawing/2014/main" val="2143236821"/>
                  </a:ext>
                </a:extLst>
              </a:tr>
              <a:tr h="400227">
                <a:tc>
                  <a:txBody>
                    <a:bodyPr/>
                    <a:lstStyle/>
                    <a:p>
                      <a:r>
                        <a:rPr lang="en-US" err="1"/>
                        <a:t>ProtoNets</a:t>
                      </a:r>
                      <a:r>
                        <a:rPr lang="en-US"/>
                        <a:t> </a:t>
                      </a:r>
                    </a:p>
                  </a:txBody>
                  <a:tcPr/>
                </a:tc>
                <a:tc>
                  <a:txBody>
                    <a:bodyPr/>
                    <a:lstStyle/>
                    <a:p>
                      <a:r>
                        <a:rPr lang="en-US"/>
                        <a:t>68.2</a:t>
                      </a:r>
                    </a:p>
                  </a:txBody>
                  <a:tcPr/>
                </a:tc>
                <a:tc>
                  <a:txBody>
                    <a:bodyPr/>
                    <a:lstStyle/>
                    <a:p>
                      <a:r>
                        <a:rPr lang="en-US"/>
                        <a:t>Conv (64)x4</a:t>
                      </a:r>
                    </a:p>
                  </a:txBody>
                  <a:tcPr/>
                </a:tc>
                <a:tc>
                  <a:txBody>
                    <a:bodyPr/>
                    <a:lstStyle/>
                    <a:p>
                      <a:r>
                        <a:rPr lang="en-US"/>
                        <a:t>No</a:t>
                      </a:r>
                    </a:p>
                  </a:txBody>
                  <a:tcPr/>
                </a:tc>
                <a:extLst>
                  <a:ext uri="{0D108BD9-81ED-4DB2-BD59-A6C34878D82A}">
                    <a16:rowId xmlns:a16="http://schemas.microsoft.com/office/drawing/2014/main" val="903673816"/>
                  </a:ext>
                </a:extLst>
              </a:tr>
              <a:tr h="400227">
                <a:tc>
                  <a:txBody>
                    <a:bodyPr/>
                    <a:lstStyle/>
                    <a:p>
                      <a:r>
                        <a:rPr lang="en-US"/>
                        <a:t>MAML</a:t>
                      </a:r>
                    </a:p>
                  </a:txBody>
                  <a:tcPr/>
                </a:tc>
                <a:tc>
                  <a:txBody>
                    <a:bodyPr/>
                    <a:lstStyle/>
                    <a:p>
                      <a:r>
                        <a:rPr lang="en-US"/>
                        <a:t>63.1</a:t>
                      </a:r>
                    </a:p>
                  </a:txBody>
                  <a:tcPr/>
                </a:tc>
                <a:tc>
                  <a:txBody>
                    <a:bodyPr/>
                    <a:lstStyle/>
                    <a:p>
                      <a:r>
                        <a:rPr lang="en-US"/>
                        <a:t>Conv (32)x4</a:t>
                      </a:r>
                    </a:p>
                  </a:txBody>
                  <a:tcPr/>
                </a:tc>
                <a:tc>
                  <a:txBody>
                    <a:bodyPr/>
                    <a:lstStyle/>
                    <a:p>
                      <a:r>
                        <a:rPr lang="en-US"/>
                        <a:t>Yes*</a:t>
                      </a:r>
                    </a:p>
                  </a:txBody>
                  <a:tcPr/>
                </a:tc>
                <a:extLst>
                  <a:ext uri="{0D108BD9-81ED-4DB2-BD59-A6C34878D82A}">
                    <a16:rowId xmlns:a16="http://schemas.microsoft.com/office/drawing/2014/main" val="1443821981"/>
                  </a:ext>
                </a:extLst>
              </a:tr>
              <a:tr h="400227">
                <a:tc>
                  <a:txBody>
                    <a:bodyPr/>
                    <a:lstStyle/>
                    <a:p>
                      <a:r>
                        <a:rPr lang="en-US"/>
                        <a:t>R2D2</a:t>
                      </a:r>
                    </a:p>
                  </a:txBody>
                  <a:tcPr/>
                </a:tc>
                <a:tc>
                  <a:txBody>
                    <a:bodyPr/>
                    <a:lstStyle/>
                    <a:p>
                      <a:r>
                        <a:rPr lang="en-US"/>
                        <a:t>68.4</a:t>
                      </a:r>
                    </a:p>
                  </a:txBody>
                  <a:tcPr/>
                </a:tc>
                <a:tc>
                  <a:txBody>
                    <a:bodyPr/>
                    <a:lstStyle/>
                    <a:p>
                      <a:r>
                        <a:rPr lang="en-US"/>
                        <a:t>Conv (96)x4</a:t>
                      </a:r>
                    </a:p>
                  </a:txBody>
                  <a:tcPr/>
                </a:tc>
                <a:tc>
                  <a:txBody>
                    <a:bodyPr/>
                    <a:lstStyle/>
                    <a:p>
                      <a:r>
                        <a:rPr lang="en-US"/>
                        <a:t>No</a:t>
                      </a:r>
                    </a:p>
                  </a:txBody>
                  <a:tcPr/>
                </a:tc>
                <a:extLst>
                  <a:ext uri="{0D108BD9-81ED-4DB2-BD59-A6C34878D82A}">
                    <a16:rowId xmlns:a16="http://schemas.microsoft.com/office/drawing/2014/main" val="879217245"/>
                  </a:ext>
                </a:extLst>
              </a:tr>
              <a:tr h="354782">
                <a:tc>
                  <a:txBody>
                    <a:bodyPr/>
                    <a:lstStyle/>
                    <a:p>
                      <a:r>
                        <a:rPr lang="en-US"/>
                        <a:t>TADAM</a:t>
                      </a:r>
                    </a:p>
                  </a:txBody>
                  <a:tcPr/>
                </a:tc>
                <a:tc>
                  <a:txBody>
                    <a:bodyPr/>
                    <a:lstStyle/>
                    <a:p>
                      <a:r>
                        <a:rPr lang="en-US"/>
                        <a:t>76.7</a:t>
                      </a:r>
                    </a:p>
                  </a:txBody>
                  <a:tcPr/>
                </a:tc>
                <a:tc>
                  <a:txBody>
                    <a:bodyPr/>
                    <a:lstStyle/>
                    <a:p>
                      <a:r>
                        <a:rPr lang="en-US"/>
                        <a:t>Resnet-12</a:t>
                      </a:r>
                    </a:p>
                  </a:txBody>
                  <a:tcPr/>
                </a:tc>
                <a:tc>
                  <a:txBody>
                    <a:bodyPr/>
                    <a:lstStyle/>
                    <a:p>
                      <a:r>
                        <a:rPr lang="en-US"/>
                        <a:t>No</a:t>
                      </a:r>
                    </a:p>
                  </a:txBody>
                  <a:tcPr/>
                </a:tc>
                <a:extLst>
                  <a:ext uri="{0D108BD9-81ED-4DB2-BD59-A6C34878D82A}">
                    <a16:rowId xmlns:a16="http://schemas.microsoft.com/office/drawing/2014/main" val="1017947094"/>
                  </a:ext>
                </a:extLst>
              </a:tr>
              <a:tr h="400227">
                <a:tc>
                  <a:txBody>
                    <a:bodyPr/>
                    <a:lstStyle/>
                    <a:p>
                      <a:r>
                        <a:rPr lang="en-US"/>
                        <a:t>Fine-tuning</a:t>
                      </a:r>
                    </a:p>
                  </a:txBody>
                  <a:tcPr/>
                </a:tc>
                <a:tc>
                  <a:txBody>
                    <a:bodyPr/>
                    <a:lstStyle/>
                    <a:p>
                      <a:r>
                        <a:rPr lang="en-US" b="1"/>
                        <a:t>78.2</a:t>
                      </a:r>
                    </a:p>
                  </a:txBody>
                  <a:tcPr/>
                </a:tc>
                <a:tc>
                  <a:txBody>
                    <a:bodyPr/>
                    <a:lstStyle/>
                    <a:p>
                      <a:r>
                        <a:rPr lang="en-US"/>
                        <a:t>WRN-28-10</a:t>
                      </a:r>
                    </a:p>
                  </a:txBody>
                  <a:tcPr/>
                </a:tc>
                <a:tc>
                  <a:txBody>
                    <a:bodyPr/>
                    <a:lstStyle/>
                    <a:p>
                      <a:r>
                        <a:rPr lang="en-US"/>
                        <a:t>No</a:t>
                      </a:r>
                    </a:p>
                  </a:txBody>
                  <a:tcPr/>
                </a:tc>
                <a:extLst>
                  <a:ext uri="{0D108BD9-81ED-4DB2-BD59-A6C34878D82A}">
                    <a16:rowId xmlns:a16="http://schemas.microsoft.com/office/drawing/2014/main" val="1929482245"/>
                  </a:ext>
                </a:extLst>
              </a:tr>
              <a:tr h="620868">
                <a:tc>
                  <a:txBody>
                    <a:bodyPr/>
                    <a:lstStyle/>
                    <a:p>
                      <a:r>
                        <a:rPr lang="en-US" err="1"/>
                        <a:t>Transductive</a:t>
                      </a:r>
                      <a:r>
                        <a:rPr lang="en-US"/>
                        <a:t> fine-tuning</a:t>
                      </a:r>
                    </a:p>
                  </a:txBody>
                  <a:tcPr/>
                </a:tc>
                <a:tc>
                  <a:txBody>
                    <a:bodyPr/>
                    <a:lstStyle/>
                    <a:p>
                      <a:r>
                        <a:rPr lang="en-US" b="1"/>
                        <a:t>78.4</a:t>
                      </a:r>
                    </a:p>
                  </a:txBody>
                  <a:tcPr/>
                </a:tc>
                <a:tc>
                  <a:txBody>
                    <a:bodyPr/>
                    <a:lstStyle/>
                    <a:p>
                      <a:r>
                        <a:rPr lang="en-US"/>
                        <a:t>WRN-28-10</a:t>
                      </a:r>
                    </a:p>
                  </a:txBody>
                  <a:tcPr/>
                </a:tc>
                <a:tc>
                  <a:txBody>
                    <a:bodyPr/>
                    <a:lstStyle/>
                    <a:p>
                      <a:r>
                        <a:rPr lang="en-US"/>
                        <a:t>Yes</a:t>
                      </a:r>
                    </a:p>
                  </a:txBody>
                  <a:tcPr/>
                </a:tc>
                <a:extLst>
                  <a:ext uri="{0D108BD9-81ED-4DB2-BD59-A6C34878D82A}">
                    <a16:rowId xmlns:a16="http://schemas.microsoft.com/office/drawing/2014/main" val="3796010570"/>
                  </a:ext>
                </a:extLst>
              </a:tr>
              <a:tr h="400227">
                <a:tc>
                  <a:txBody>
                    <a:bodyPr/>
                    <a:lstStyle/>
                    <a:p>
                      <a:r>
                        <a:rPr lang="en-US"/>
                        <a:t>LEO</a:t>
                      </a:r>
                    </a:p>
                  </a:txBody>
                  <a:tcPr/>
                </a:tc>
                <a:tc>
                  <a:txBody>
                    <a:bodyPr/>
                    <a:lstStyle/>
                    <a:p>
                      <a:r>
                        <a:rPr lang="en-US"/>
                        <a:t>77.6</a:t>
                      </a:r>
                    </a:p>
                  </a:txBody>
                  <a:tcPr/>
                </a:tc>
                <a:tc>
                  <a:txBody>
                    <a:bodyPr/>
                    <a:lstStyle/>
                    <a:p>
                      <a:r>
                        <a:rPr lang="en-US"/>
                        <a:t>WRN-28-10</a:t>
                      </a:r>
                    </a:p>
                  </a:txBody>
                  <a:tcPr/>
                </a:tc>
                <a:tc>
                  <a:txBody>
                    <a:bodyPr/>
                    <a:lstStyle/>
                    <a:p>
                      <a:r>
                        <a:rPr lang="en-US"/>
                        <a:t>Yes?</a:t>
                      </a:r>
                    </a:p>
                  </a:txBody>
                  <a:tcPr/>
                </a:tc>
                <a:extLst>
                  <a:ext uri="{0D108BD9-81ED-4DB2-BD59-A6C34878D82A}">
                    <a16:rowId xmlns:a16="http://schemas.microsoft.com/office/drawing/2014/main" val="2430858853"/>
                  </a:ext>
                </a:extLst>
              </a:tr>
            </a:tbl>
          </a:graphicData>
        </a:graphic>
      </p:graphicFrame>
      <p:sp>
        <p:nvSpPr>
          <p:cNvPr id="5" name="TextBox 4">
            <a:extLst>
              <a:ext uri="{FF2B5EF4-FFF2-40B4-BE49-F238E27FC236}">
                <a16:creationId xmlns:a16="http://schemas.microsoft.com/office/drawing/2014/main" id="{093F7894-7771-724A-ABC2-A50956D18214}"/>
              </a:ext>
            </a:extLst>
          </p:cNvPr>
          <p:cNvSpPr txBox="1"/>
          <p:nvPr/>
        </p:nvSpPr>
        <p:spPr>
          <a:xfrm>
            <a:off x="10815608" y="4000500"/>
            <a:ext cx="1481496" cy="276999"/>
          </a:xfrm>
          <a:prstGeom prst="rect">
            <a:avLst/>
          </a:prstGeom>
          <a:noFill/>
        </p:spPr>
        <p:txBody>
          <a:bodyPr wrap="none" rtlCol="0">
            <a:spAutoFit/>
          </a:bodyPr>
          <a:lstStyle/>
          <a:p>
            <a:r>
              <a:rPr lang="en-US" sz="1200"/>
              <a:t>Not stated in paper</a:t>
            </a:r>
          </a:p>
        </p:txBody>
      </p:sp>
      <p:sp>
        <p:nvSpPr>
          <p:cNvPr id="6" name="TextBox 5">
            <a:extLst>
              <a:ext uri="{FF2B5EF4-FFF2-40B4-BE49-F238E27FC236}">
                <a16:creationId xmlns:a16="http://schemas.microsoft.com/office/drawing/2014/main" id="{12C6A7A9-ECCA-D649-AE70-210FF7C428D4}"/>
              </a:ext>
            </a:extLst>
          </p:cNvPr>
          <p:cNvSpPr txBox="1"/>
          <p:nvPr/>
        </p:nvSpPr>
        <p:spPr>
          <a:xfrm>
            <a:off x="7241276" y="6581001"/>
            <a:ext cx="4167936" cy="276999"/>
          </a:xfrm>
          <a:prstGeom prst="rect">
            <a:avLst/>
          </a:prstGeom>
          <a:noFill/>
        </p:spPr>
        <p:txBody>
          <a:bodyPr wrap="none" rtlCol="0">
            <a:spAutoFit/>
          </a:bodyPr>
          <a:lstStyle/>
          <a:p>
            <a:r>
              <a:rPr lang="en-US" sz="1200"/>
              <a:t>Results as reported in https://</a:t>
            </a:r>
            <a:r>
              <a:rPr lang="en-US" sz="1200" err="1"/>
              <a:t>arxiv.org</a:t>
            </a:r>
            <a:r>
              <a:rPr lang="en-US" sz="1200"/>
              <a:t>/pdf/1909.02729.pdf</a:t>
            </a:r>
          </a:p>
        </p:txBody>
      </p:sp>
    </p:spTree>
    <p:extLst>
      <p:ext uri="{BB962C8B-B14F-4D97-AF65-F5344CB8AC3E}">
        <p14:creationId xmlns:p14="http://schemas.microsoft.com/office/powerpoint/2010/main" val="3278970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61E7DF-2D5A-4EF0-9E9E-047227DE4DB5}"/>
              </a:ext>
            </a:extLst>
          </p:cNvPr>
          <p:cNvSpPr>
            <a:spLocks noGrp="1"/>
          </p:cNvSpPr>
          <p:nvPr>
            <p:ph type="sldNum" sz="quarter" idx="12"/>
          </p:nvPr>
        </p:nvSpPr>
        <p:spPr/>
        <p:txBody>
          <a:bodyPr/>
          <a:lstStyle/>
          <a:p>
            <a:fld id="{FE7A4BB3-E848-5A44-82DF-322201952CD8}" type="slidenum">
              <a:rPr lang="en-US" smtClean="0"/>
              <a:pPr/>
              <a:t>9</a:t>
            </a:fld>
            <a:endParaRPr lang="en-US"/>
          </a:p>
        </p:txBody>
      </p:sp>
      <p:sp>
        <p:nvSpPr>
          <p:cNvPr id="3" name="Title 2">
            <a:extLst>
              <a:ext uri="{FF2B5EF4-FFF2-40B4-BE49-F238E27FC236}">
                <a16:creationId xmlns:a16="http://schemas.microsoft.com/office/drawing/2014/main" id="{6D50AF6E-CF6A-429E-A4B2-32D2D767B73B}"/>
              </a:ext>
            </a:extLst>
          </p:cNvPr>
          <p:cNvSpPr>
            <a:spLocks noGrp="1"/>
          </p:cNvSpPr>
          <p:nvPr>
            <p:ph type="title"/>
          </p:nvPr>
        </p:nvSpPr>
        <p:spPr/>
        <p:txBody>
          <a:bodyPr/>
          <a:lstStyle/>
          <a:p>
            <a:r>
              <a:rPr lang="en-US"/>
              <a:t>Establishing a human baseline</a:t>
            </a:r>
          </a:p>
        </p:txBody>
      </p:sp>
      <p:sp>
        <p:nvSpPr>
          <p:cNvPr id="4" name="Content Placeholder 3">
            <a:extLst>
              <a:ext uri="{FF2B5EF4-FFF2-40B4-BE49-F238E27FC236}">
                <a16:creationId xmlns:a16="http://schemas.microsoft.com/office/drawing/2014/main" id="{2DEBCC4A-09A3-46FA-94B8-812D5A6C188D}"/>
              </a:ext>
            </a:extLst>
          </p:cNvPr>
          <p:cNvSpPr>
            <a:spLocks noGrp="1"/>
          </p:cNvSpPr>
          <p:nvPr>
            <p:ph sz="quarter" idx="20"/>
          </p:nvPr>
        </p:nvSpPr>
        <p:spPr/>
        <p:txBody>
          <a:bodyPr lIns="76200" tIns="38100" rIns="76200" bIns="38100" anchor="t"/>
          <a:lstStyle/>
          <a:p>
            <a:r>
              <a:rPr lang="en-US">
                <a:latin typeface="Arial"/>
                <a:cs typeface="Arial"/>
              </a:rPr>
              <a:t>These problems remain for almost all few-shot baselines</a:t>
            </a:r>
          </a:p>
          <a:p>
            <a:pPr lvl="1"/>
            <a:r>
              <a:rPr lang="en-US">
                <a:latin typeface="Arial"/>
                <a:cs typeface="Arial"/>
              </a:rPr>
              <a:t>E.g. </a:t>
            </a:r>
            <a:r>
              <a:rPr lang="en-US" err="1">
                <a:latin typeface="Arial"/>
                <a:cs typeface="Arial"/>
              </a:rPr>
              <a:t>Metadataset</a:t>
            </a:r>
            <a:r>
              <a:rPr lang="en-US">
                <a:latin typeface="Arial"/>
                <a:cs typeface="Arial"/>
              </a:rPr>
              <a:t> also limits models to 84x84 pixel resolution</a:t>
            </a:r>
          </a:p>
          <a:p>
            <a:pPr lvl="1"/>
            <a:r>
              <a:rPr lang="en-US">
                <a:latin typeface="Arial"/>
                <a:cs typeface="Arial"/>
              </a:rPr>
              <a:t>E.g. Kinetics video dataset has Kinetics 400, two versions of Kinetics 600…</a:t>
            </a:r>
          </a:p>
          <a:p>
            <a:pPr lvl="1"/>
            <a:endParaRPr lang="en-US">
              <a:latin typeface="Arial"/>
              <a:cs typeface="Arial"/>
            </a:endParaRPr>
          </a:p>
          <a:p>
            <a:r>
              <a:rPr lang="en-US">
                <a:latin typeface="Arial"/>
                <a:cs typeface="Arial"/>
              </a:rPr>
              <a:t>Few papers consider the possibility that some images may belong to no class</a:t>
            </a:r>
          </a:p>
          <a:p>
            <a:pPr lvl="1"/>
            <a:endParaRPr lang="en-US">
              <a:latin typeface="Arial"/>
              <a:cs typeface="Arial"/>
            </a:endParaRPr>
          </a:p>
          <a:p>
            <a:r>
              <a:rPr lang="en-US">
                <a:latin typeface="Arial"/>
                <a:cs typeface="Arial"/>
              </a:rPr>
              <a:t>The end result of this:</a:t>
            </a:r>
          </a:p>
          <a:p>
            <a:pPr lvl="1"/>
            <a:r>
              <a:rPr lang="en-US">
                <a:latin typeface="Arial"/>
                <a:cs typeface="Arial"/>
              </a:rPr>
              <a:t>Few-shot models trained for real-world use can’t be directly compared against existing published results</a:t>
            </a:r>
            <a:endParaRPr lang="en-US"/>
          </a:p>
          <a:p>
            <a:pPr lvl="1"/>
            <a:endParaRPr lang="en-US">
              <a:latin typeface="Arial"/>
              <a:cs typeface="Arial"/>
            </a:endParaRPr>
          </a:p>
          <a:p>
            <a:r>
              <a:rPr lang="en-US">
                <a:latin typeface="Arial"/>
                <a:cs typeface="Arial"/>
              </a:rPr>
              <a:t>Compare few-shot models against human baseline</a:t>
            </a:r>
          </a:p>
          <a:p>
            <a:pPr lvl="1"/>
            <a:r>
              <a:rPr lang="en-US">
                <a:latin typeface="Arial"/>
                <a:cs typeface="Arial"/>
              </a:rPr>
              <a:t>How well could a human do the same task?</a:t>
            </a:r>
          </a:p>
        </p:txBody>
      </p:sp>
    </p:spTree>
    <p:extLst>
      <p:ext uri="{BB962C8B-B14F-4D97-AF65-F5344CB8AC3E}">
        <p14:creationId xmlns:p14="http://schemas.microsoft.com/office/powerpoint/2010/main" val="3177222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heme1">
  <a:themeElements>
    <a:clrScheme name="PNNL">
      <a:dk1>
        <a:srgbClr val="616265"/>
      </a:dk1>
      <a:lt1>
        <a:srgbClr val="FFFFFF"/>
      </a:lt1>
      <a:dk2>
        <a:srgbClr val="D77600"/>
      </a:dk2>
      <a:lt2>
        <a:srgbClr val="B3B3B3"/>
      </a:lt2>
      <a:accent1>
        <a:srgbClr val="A63F1E"/>
      </a:accent1>
      <a:accent2>
        <a:srgbClr val="191C1F"/>
      </a:accent2>
      <a:accent3>
        <a:srgbClr val="F4AA00"/>
      </a:accent3>
      <a:accent4>
        <a:srgbClr val="007836"/>
      </a:accent4>
      <a:accent5>
        <a:srgbClr val="C10435"/>
      </a:accent5>
      <a:accent6>
        <a:srgbClr val="00338E"/>
      </a:accent6>
      <a:hlink>
        <a:srgbClr val="003698"/>
      </a:hlink>
      <a:folHlink>
        <a:srgbClr val="8A0752"/>
      </a:folHlink>
    </a:clrScheme>
    <a:fontScheme name="PNNL_Arial">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D55B3FF6-94FF-4E8A-8553-DC2706DEA7E6}" vid="{0A59E867-9240-444F-A537-07A3F0C688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ABD99B783692548860C7BC522B1E039" ma:contentTypeVersion="4" ma:contentTypeDescription="Create a new document." ma:contentTypeScope="" ma:versionID="e5528876cedb5573e1a8d37036dd5d13">
  <xsd:schema xmlns:xsd="http://www.w3.org/2001/XMLSchema" xmlns:xs="http://www.w3.org/2001/XMLSchema" xmlns:p="http://schemas.microsoft.com/office/2006/metadata/properties" xmlns:ns2="603ba789-0018-4efb-91cd-f8dfd653d76d" xmlns:ns3="bb10234e-6023-4e6c-88bf-84e667d5f3d4" targetNamespace="http://schemas.microsoft.com/office/2006/metadata/properties" ma:root="true" ma:fieldsID="6b8050202fe29a736cd19998a279af95" ns2:_="" ns3:_="">
    <xsd:import namespace="603ba789-0018-4efb-91cd-f8dfd653d76d"/>
    <xsd:import namespace="bb10234e-6023-4e6c-88bf-84e667d5f3d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3ba789-0018-4efb-91cd-f8dfd653d76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b10234e-6023-4e6c-88bf-84e667d5f3d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A1E4C9-9ABF-455F-B5CC-26E4D0871FEE}">
  <ds:schemaRefs>
    <ds:schemaRef ds:uri="http://schemas.microsoft.com/sharepoint/v3/contenttype/forms"/>
  </ds:schemaRefs>
</ds:datastoreItem>
</file>

<file path=customXml/itemProps2.xml><?xml version="1.0" encoding="utf-8"?>
<ds:datastoreItem xmlns:ds="http://schemas.openxmlformats.org/officeDocument/2006/customXml" ds:itemID="{4054028D-2139-4482-859B-F30D367E0A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03ba789-0018-4efb-91cd-f8dfd653d76d"/>
    <ds:schemaRef ds:uri="bb10234e-6023-4e6c-88bf-84e667d5f3d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E6FC056-FDFD-49B4-9652-C363685FBD4D}">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Theme1</Template>
  <TotalTime>0</TotalTime>
  <Words>3105</Words>
  <Application>Microsoft Office PowerPoint</Application>
  <PresentationFormat>Widescreen</PresentationFormat>
  <Paragraphs>502</Paragraphs>
  <Slides>44</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44</vt:i4>
      </vt:variant>
    </vt:vector>
  </HeadingPairs>
  <TitlesOfParts>
    <vt:vector size="49" baseType="lpstr">
      <vt:lpstr>Arial</vt:lpstr>
      <vt:lpstr>Calibri</vt:lpstr>
      <vt:lpstr>Courier New</vt:lpstr>
      <vt:lpstr>Wingdings</vt:lpstr>
      <vt:lpstr>Theme1</vt:lpstr>
      <vt:lpstr>Day 4 – Evaluating Few-shot learning</vt:lpstr>
      <vt:lpstr>Day 3 recap</vt:lpstr>
      <vt:lpstr>Day 4 agenda</vt:lpstr>
      <vt:lpstr>Few-shot Baselines</vt:lpstr>
      <vt:lpstr>Model Evaluation</vt:lpstr>
      <vt:lpstr>Model Evaluation</vt:lpstr>
      <vt:lpstr>Evaluating Few-shot Models</vt:lpstr>
      <vt:lpstr>MiniImageNet</vt:lpstr>
      <vt:lpstr>Establishing a human baseline</vt:lpstr>
      <vt:lpstr>Baseline User Interface</vt:lpstr>
      <vt:lpstr>Results – By Dataset</vt:lpstr>
      <vt:lpstr>Results – None-of-the-above</vt:lpstr>
      <vt:lpstr>Results – Shot/Way Combinations</vt:lpstr>
      <vt:lpstr>Alternatives to Few-Shot Learning</vt:lpstr>
      <vt:lpstr>What is Transfer Learning?</vt:lpstr>
      <vt:lpstr>Transfer Learning</vt:lpstr>
      <vt:lpstr>Model Fine-tuning Considerations</vt:lpstr>
      <vt:lpstr>Transfer learning as few-shot learning</vt:lpstr>
      <vt:lpstr>Baseline++</vt:lpstr>
      <vt:lpstr>Transductive Fine-tuning (Dhillon et al., 2020)</vt:lpstr>
      <vt:lpstr>Information Retrieval vs Few-shot</vt:lpstr>
      <vt:lpstr>GPT-3 - Language Models are Few-shot Learners</vt:lpstr>
      <vt:lpstr>More on Evaluation &amp; Generalization</vt:lpstr>
      <vt:lpstr>Evaluating few-shot generalization</vt:lpstr>
      <vt:lpstr>Distributions of classes</vt:lpstr>
      <vt:lpstr>An example – Sorting cars by color</vt:lpstr>
      <vt:lpstr>Challenge Test Sets</vt:lpstr>
      <vt:lpstr>Challenge Test Sets - SCAN</vt:lpstr>
      <vt:lpstr>Challenge Test Sets - SCAN</vt:lpstr>
      <vt:lpstr>Challenge Test sets</vt:lpstr>
      <vt:lpstr>Challenge Test Sets</vt:lpstr>
      <vt:lpstr>Meta-Dataset (&amp; other meta-datasets)</vt:lpstr>
      <vt:lpstr>Bias and Ethics Considerations</vt:lpstr>
      <vt:lpstr>Large Dataset challenges</vt:lpstr>
      <vt:lpstr>Large Dataset challenges - Opaque Datasets</vt:lpstr>
      <vt:lpstr>Large Dataset challenges – Introducing Bias</vt:lpstr>
      <vt:lpstr>Solutions: Power Distribution</vt:lpstr>
      <vt:lpstr>Small Dataset challenges</vt:lpstr>
      <vt:lpstr>Small scale bias</vt:lpstr>
      <vt:lpstr>Low Information Tasks</vt:lpstr>
      <vt:lpstr>PULSE - Testing it out</vt:lpstr>
      <vt:lpstr>PULSE - Testing it out</vt:lpstr>
      <vt:lpstr>Wrapping things up</vt:lpstr>
      <vt:lpstr>Few-Shot Learning in Overview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New, Zachary D</cp:lastModifiedBy>
  <cp:revision>1</cp:revision>
  <dcterms:created xsi:type="dcterms:W3CDTF">2013-07-15T20:26:40Z</dcterms:created>
  <dcterms:modified xsi:type="dcterms:W3CDTF">2020-10-20T17:42:42Z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0x0101000ABD99B783692548860C7BC522B1E039</vt:lpwstr>
  </property>
</Properties>
</file>

<file path=docProps/thumbnail.jpeg>
</file>